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73"/>
  </p:notesMasterIdLst>
  <p:sldIdLst>
    <p:sldId id="256" r:id="rId2"/>
    <p:sldId id="360" r:id="rId3"/>
    <p:sldId id="371" r:id="rId4"/>
    <p:sldId id="258" r:id="rId5"/>
    <p:sldId id="363" r:id="rId6"/>
    <p:sldId id="364" r:id="rId7"/>
    <p:sldId id="269" r:id="rId8"/>
    <p:sldId id="268" r:id="rId9"/>
    <p:sldId id="271" r:id="rId10"/>
    <p:sldId id="262" r:id="rId11"/>
    <p:sldId id="331" r:id="rId12"/>
    <p:sldId id="332" r:id="rId13"/>
    <p:sldId id="365" r:id="rId14"/>
    <p:sldId id="376" r:id="rId15"/>
    <p:sldId id="377" r:id="rId16"/>
    <p:sldId id="386" r:id="rId17"/>
    <p:sldId id="378" r:id="rId18"/>
    <p:sldId id="387" r:id="rId19"/>
    <p:sldId id="372" r:id="rId20"/>
    <p:sldId id="373" r:id="rId21"/>
    <p:sldId id="374" r:id="rId22"/>
    <p:sldId id="333" r:id="rId23"/>
    <p:sldId id="362" r:id="rId24"/>
    <p:sldId id="355" r:id="rId25"/>
    <p:sldId id="354" r:id="rId26"/>
    <p:sldId id="337" r:id="rId27"/>
    <p:sldId id="338" r:id="rId28"/>
    <p:sldId id="339" r:id="rId29"/>
    <p:sldId id="368" r:id="rId30"/>
    <p:sldId id="276" r:id="rId31"/>
    <p:sldId id="367" r:id="rId32"/>
    <p:sldId id="283" r:id="rId33"/>
    <p:sldId id="366" r:id="rId34"/>
    <p:sldId id="280" r:id="rId35"/>
    <p:sldId id="383" r:id="rId36"/>
    <p:sldId id="381" r:id="rId37"/>
    <p:sldId id="382" r:id="rId38"/>
    <p:sldId id="285" r:id="rId39"/>
    <p:sldId id="340" r:id="rId40"/>
    <p:sldId id="341" r:id="rId41"/>
    <p:sldId id="369" r:id="rId42"/>
    <p:sldId id="379" r:id="rId43"/>
    <p:sldId id="342" r:id="rId44"/>
    <p:sldId id="347" r:id="rId45"/>
    <p:sldId id="352" r:id="rId46"/>
    <p:sldId id="344" r:id="rId47"/>
    <p:sldId id="345" r:id="rId48"/>
    <p:sldId id="346" r:id="rId49"/>
    <p:sldId id="353" r:id="rId50"/>
    <p:sldId id="356" r:id="rId51"/>
    <p:sldId id="350" r:id="rId52"/>
    <p:sldId id="348" r:id="rId53"/>
    <p:sldId id="349" r:id="rId54"/>
    <p:sldId id="343" r:id="rId55"/>
    <p:sldId id="321" r:id="rId56"/>
    <p:sldId id="357" r:id="rId57"/>
    <p:sldId id="358" r:id="rId58"/>
    <p:sldId id="359" r:id="rId59"/>
    <p:sldId id="312" r:id="rId60"/>
    <p:sldId id="375" r:id="rId61"/>
    <p:sldId id="370" r:id="rId62"/>
    <p:sldId id="313" r:id="rId63"/>
    <p:sldId id="317" r:id="rId64"/>
    <p:sldId id="314" r:id="rId65"/>
    <p:sldId id="318" r:id="rId66"/>
    <p:sldId id="316" r:id="rId67"/>
    <p:sldId id="315" r:id="rId68"/>
    <p:sldId id="385" r:id="rId69"/>
    <p:sldId id="384" r:id="rId70"/>
    <p:sldId id="361" r:id="rId71"/>
    <p:sldId id="380" r:id="rId7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2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274104-0C48-4322-AA7D-448D545D631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F45A3FA-FE41-438D-8D1E-CA640159B3E6}">
      <dgm:prSet/>
      <dgm:spPr/>
      <dgm:t>
        <a:bodyPr/>
        <a:lstStyle/>
        <a:p>
          <a:r>
            <a:rPr lang="tr-TR" dirty="0"/>
            <a:t>Ağrı nedir tanımlayabilme</a:t>
          </a:r>
          <a:endParaRPr lang="en-US" dirty="0"/>
        </a:p>
      </dgm:t>
    </dgm:pt>
    <dgm:pt modelId="{97D56485-E137-4CAD-BED9-3CBEDC4C01F2}" type="parTrans" cxnId="{FFE7A414-037E-4965-837D-BEE73026C6FB}">
      <dgm:prSet/>
      <dgm:spPr/>
      <dgm:t>
        <a:bodyPr/>
        <a:lstStyle/>
        <a:p>
          <a:endParaRPr lang="en-US"/>
        </a:p>
      </dgm:t>
    </dgm:pt>
    <dgm:pt modelId="{5AA0B61A-C56F-4229-9654-8A1376829CD6}" type="sibTrans" cxnId="{FFE7A414-037E-4965-837D-BEE73026C6FB}">
      <dgm:prSet/>
      <dgm:spPr/>
      <dgm:t>
        <a:bodyPr/>
        <a:lstStyle/>
        <a:p>
          <a:endParaRPr lang="en-US"/>
        </a:p>
      </dgm:t>
    </dgm:pt>
    <dgm:pt modelId="{CF845DF6-2F28-4F0B-BD1F-B9EFE939632C}">
      <dgm:prSet/>
      <dgm:spPr/>
      <dgm:t>
        <a:bodyPr/>
        <a:lstStyle/>
        <a:p>
          <a:r>
            <a:rPr lang="tr-TR" dirty="0"/>
            <a:t>Ağrı ile ilgili doğru bilinen yanlışları söyleyebilme</a:t>
          </a:r>
          <a:endParaRPr lang="en-US" dirty="0"/>
        </a:p>
      </dgm:t>
    </dgm:pt>
    <dgm:pt modelId="{9AC12FAE-970A-409F-B447-CC044BF5A2BF}" type="parTrans" cxnId="{7AADC3D8-B1A4-43C2-B30A-EC7531AF1F6F}">
      <dgm:prSet/>
      <dgm:spPr/>
      <dgm:t>
        <a:bodyPr/>
        <a:lstStyle/>
        <a:p>
          <a:endParaRPr lang="en-US"/>
        </a:p>
      </dgm:t>
    </dgm:pt>
    <dgm:pt modelId="{7B81D2F1-AFE3-4371-9BC0-988E169C5106}" type="sibTrans" cxnId="{7AADC3D8-B1A4-43C2-B30A-EC7531AF1F6F}">
      <dgm:prSet/>
      <dgm:spPr/>
      <dgm:t>
        <a:bodyPr/>
        <a:lstStyle/>
        <a:p>
          <a:endParaRPr lang="en-US"/>
        </a:p>
      </dgm:t>
    </dgm:pt>
    <dgm:pt modelId="{57A450F1-236F-4F5F-B21F-E739BCF2B11C}">
      <dgm:prSet/>
      <dgm:spPr/>
      <dgm:t>
        <a:bodyPr/>
        <a:lstStyle/>
        <a:p>
          <a:r>
            <a:rPr lang="tr-TR"/>
            <a:t>Yenidoğanda ağrının nedenlerini söyleyebilme</a:t>
          </a:r>
          <a:endParaRPr lang="en-US"/>
        </a:p>
      </dgm:t>
    </dgm:pt>
    <dgm:pt modelId="{EFBA1FCA-FE6C-4878-A16A-258DB549F413}" type="parTrans" cxnId="{E2716052-2945-4924-B449-39AF9C09993A}">
      <dgm:prSet/>
      <dgm:spPr/>
      <dgm:t>
        <a:bodyPr/>
        <a:lstStyle/>
        <a:p>
          <a:endParaRPr lang="en-US"/>
        </a:p>
      </dgm:t>
    </dgm:pt>
    <dgm:pt modelId="{ACC2EA7B-8AD0-4D77-A2AD-1FB500AB4E39}" type="sibTrans" cxnId="{E2716052-2945-4924-B449-39AF9C09993A}">
      <dgm:prSet/>
      <dgm:spPr/>
      <dgm:t>
        <a:bodyPr/>
        <a:lstStyle/>
        <a:p>
          <a:endParaRPr lang="en-US"/>
        </a:p>
      </dgm:t>
    </dgm:pt>
    <dgm:pt modelId="{17FAF356-BDD6-4267-B6BD-160DF00D8FF1}">
      <dgm:prSet/>
      <dgm:spPr/>
      <dgm:t>
        <a:bodyPr/>
        <a:lstStyle/>
        <a:p>
          <a:r>
            <a:rPr lang="tr-TR"/>
            <a:t>Yenidoğanda ağrının belirtilerini söyleyebilme</a:t>
          </a:r>
          <a:endParaRPr lang="en-US"/>
        </a:p>
      </dgm:t>
    </dgm:pt>
    <dgm:pt modelId="{C816EF13-F9DE-4651-9F46-7612A1053104}" type="parTrans" cxnId="{2820471C-6EC3-46F2-AE9A-918AD3D08430}">
      <dgm:prSet/>
      <dgm:spPr/>
      <dgm:t>
        <a:bodyPr/>
        <a:lstStyle/>
        <a:p>
          <a:endParaRPr lang="en-US"/>
        </a:p>
      </dgm:t>
    </dgm:pt>
    <dgm:pt modelId="{3C2A3A59-FAA2-4087-82EB-337C76974FE4}" type="sibTrans" cxnId="{2820471C-6EC3-46F2-AE9A-918AD3D08430}">
      <dgm:prSet/>
      <dgm:spPr/>
      <dgm:t>
        <a:bodyPr/>
        <a:lstStyle/>
        <a:p>
          <a:endParaRPr lang="en-US"/>
        </a:p>
      </dgm:t>
    </dgm:pt>
    <dgm:pt modelId="{2F368468-42F5-4125-AB95-F427AF37C8AC}">
      <dgm:prSet/>
      <dgm:spPr/>
      <dgm:t>
        <a:bodyPr/>
        <a:lstStyle/>
        <a:p>
          <a:r>
            <a:rPr lang="tr-TR" dirty="0"/>
            <a:t>Yenidoğanda ağrının etkilerini söyleyebilme</a:t>
          </a:r>
          <a:endParaRPr lang="en-US" dirty="0"/>
        </a:p>
      </dgm:t>
    </dgm:pt>
    <dgm:pt modelId="{844D5CEE-75B4-4695-9171-5BBE500F9761}" type="parTrans" cxnId="{5843541B-9C33-42B7-A404-2376843931FF}">
      <dgm:prSet/>
      <dgm:spPr/>
      <dgm:t>
        <a:bodyPr/>
        <a:lstStyle/>
        <a:p>
          <a:endParaRPr lang="en-US"/>
        </a:p>
      </dgm:t>
    </dgm:pt>
    <dgm:pt modelId="{89CD2DB5-0897-4706-B7A0-01E0528E3A87}" type="sibTrans" cxnId="{5843541B-9C33-42B7-A404-2376843931FF}">
      <dgm:prSet/>
      <dgm:spPr/>
      <dgm:t>
        <a:bodyPr/>
        <a:lstStyle/>
        <a:p>
          <a:endParaRPr lang="en-US"/>
        </a:p>
      </dgm:t>
    </dgm:pt>
    <dgm:pt modelId="{DEB7F89A-080B-4D12-8B82-D4FB9C432D70}">
      <dgm:prSet/>
      <dgm:spPr/>
      <dgm:t>
        <a:bodyPr/>
        <a:lstStyle/>
        <a:p>
          <a:r>
            <a:rPr lang="tr-TR"/>
            <a:t>Ağrıyı değerlendirebilme</a:t>
          </a:r>
          <a:endParaRPr lang="en-US"/>
        </a:p>
      </dgm:t>
    </dgm:pt>
    <dgm:pt modelId="{DA687709-7DCB-4A3B-827A-008D925A6219}" type="parTrans" cxnId="{265231F2-5EC8-47AD-B376-A85723400E36}">
      <dgm:prSet/>
      <dgm:spPr/>
      <dgm:t>
        <a:bodyPr/>
        <a:lstStyle/>
        <a:p>
          <a:endParaRPr lang="en-US"/>
        </a:p>
      </dgm:t>
    </dgm:pt>
    <dgm:pt modelId="{8DD12EE9-3BE0-452E-9925-6221391FAAEC}" type="sibTrans" cxnId="{265231F2-5EC8-47AD-B376-A85723400E36}">
      <dgm:prSet/>
      <dgm:spPr/>
      <dgm:t>
        <a:bodyPr/>
        <a:lstStyle/>
        <a:p>
          <a:endParaRPr lang="en-US"/>
        </a:p>
      </dgm:t>
    </dgm:pt>
    <dgm:pt modelId="{130F719C-DE40-43C9-BFD9-531AD287D90F}">
      <dgm:prSet/>
      <dgm:spPr/>
      <dgm:t>
        <a:bodyPr/>
        <a:lstStyle/>
        <a:p>
          <a:r>
            <a:rPr lang="tr-TR"/>
            <a:t>Yenidoğanda ağrı yönetimini söyleyebilme</a:t>
          </a:r>
          <a:endParaRPr lang="en-US"/>
        </a:p>
      </dgm:t>
    </dgm:pt>
    <dgm:pt modelId="{E1E48483-71C5-44F8-A6A7-3BB3A4595324}" type="parTrans" cxnId="{B8A01FC3-2824-4FD1-9452-ECB97DFD4F16}">
      <dgm:prSet/>
      <dgm:spPr/>
      <dgm:t>
        <a:bodyPr/>
        <a:lstStyle/>
        <a:p>
          <a:endParaRPr lang="en-US"/>
        </a:p>
      </dgm:t>
    </dgm:pt>
    <dgm:pt modelId="{E9B7C492-4859-48CF-9327-DFDCAC416864}" type="sibTrans" cxnId="{B8A01FC3-2824-4FD1-9452-ECB97DFD4F16}">
      <dgm:prSet/>
      <dgm:spPr/>
      <dgm:t>
        <a:bodyPr/>
        <a:lstStyle/>
        <a:p>
          <a:endParaRPr lang="en-US"/>
        </a:p>
      </dgm:t>
    </dgm:pt>
    <dgm:pt modelId="{C8F2234F-C17F-49A4-9117-7DC534B46EB2}" type="pres">
      <dgm:prSet presAssocID="{B2274104-0C48-4322-AA7D-448D545D6315}" presName="vert0" presStyleCnt="0">
        <dgm:presLayoutVars>
          <dgm:dir/>
          <dgm:animOne val="branch"/>
          <dgm:animLvl val="lvl"/>
        </dgm:presLayoutVars>
      </dgm:prSet>
      <dgm:spPr/>
    </dgm:pt>
    <dgm:pt modelId="{D6149F76-67FD-4BD2-985A-D2696B988F6F}" type="pres">
      <dgm:prSet presAssocID="{9F45A3FA-FE41-438D-8D1E-CA640159B3E6}" presName="thickLine" presStyleLbl="alignNode1" presStyleIdx="0" presStyleCnt="7"/>
      <dgm:spPr/>
    </dgm:pt>
    <dgm:pt modelId="{D3B9FA94-1845-4DFA-AAE3-0D1A45F2AEA4}" type="pres">
      <dgm:prSet presAssocID="{9F45A3FA-FE41-438D-8D1E-CA640159B3E6}" presName="horz1" presStyleCnt="0"/>
      <dgm:spPr/>
    </dgm:pt>
    <dgm:pt modelId="{84B0D3E1-DA1F-481E-9DE3-E112B7B12E23}" type="pres">
      <dgm:prSet presAssocID="{9F45A3FA-FE41-438D-8D1E-CA640159B3E6}" presName="tx1" presStyleLbl="revTx" presStyleIdx="0" presStyleCnt="7"/>
      <dgm:spPr/>
    </dgm:pt>
    <dgm:pt modelId="{B08493F6-DD1A-4A75-90FC-E3B7D2D64A9E}" type="pres">
      <dgm:prSet presAssocID="{9F45A3FA-FE41-438D-8D1E-CA640159B3E6}" presName="vert1" presStyleCnt="0"/>
      <dgm:spPr/>
    </dgm:pt>
    <dgm:pt modelId="{33CAEE8D-90B9-4F12-9585-E8DBC73ECBAB}" type="pres">
      <dgm:prSet presAssocID="{CF845DF6-2F28-4F0B-BD1F-B9EFE939632C}" presName="thickLine" presStyleLbl="alignNode1" presStyleIdx="1" presStyleCnt="7"/>
      <dgm:spPr/>
    </dgm:pt>
    <dgm:pt modelId="{153FCA53-1861-483C-A6B1-F9A4CFC7F671}" type="pres">
      <dgm:prSet presAssocID="{CF845DF6-2F28-4F0B-BD1F-B9EFE939632C}" presName="horz1" presStyleCnt="0"/>
      <dgm:spPr/>
    </dgm:pt>
    <dgm:pt modelId="{2FFC3606-1CFC-4406-8A25-8BAEAD0EAAEA}" type="pres">
      <dgm:prSet presAssocID="{CF845DF6-2F28-4F0B-BD1F-B9EFE939632C}" presName="tx1" presStyleLbl="revTx" presStyleIdx="1" presStyleCnt="7"/>
      <dgm:spPr/>
    </dgm:pt>
    <dgm:pt modelId="{5D1B4CFF-DA10-453F-BC83-F099E1B4F9E9}" type="pres">
      <dgm:prSet presAssocID="{CF845DF6-2F28-4F0B-BD1F-B9EFE939632C}" presName="vert1" presStyleCnt="0"/>
      <dgm:spPr/>
    </dgm:pt>
    <dgm:pt modelId="{A51E3D53-0605-4305-8FD9-430118BDB144}" type="pres">
      <dgm:prSet presAssocID="{57A450F1-236F-4F5F-B21F-E739BCF2B11C}" presName="thickLine" presStyleLbl="alignNode1" presStyleIdx="2" presStyleCnt="7"/>
      <dgm:spPr/>
    </dgm:pt>
    <dgm:pt modelId="{6C15B8B0-D352-46E1-A47D-E1086A08D4EC}" type="pres">
      <dgm:prSet presAssocID="{57A450F1-236F-4F5F-B21F-E739BCF2B11C}" presName="horz1" presStyleCnt="0"/>
      <dgm:spPr/>
    </dgm:pt>
    <dgm:pt modelId="{B411B210-0EB5-403B-BC1C-EF20112AF0A4}" type="pres">
      <dgm:prSet presAssocID="{57A450F1-236F-4F5F-B21F-E739BCF2B11C}" presName="tx1" presStyleLbl="revTx" presStyleIdx="2" presStyleCnt="7"/>
      <dgm:spPr/>
    </dgm:pt>
    <dgm:pt modelId="{D0764420-9831-41E4-B36D-5C6C88EDF7D3}" type="pres">
      <dgm:prSet presAssocID="{57A450F1-236F-4F5F-B21F-E739BCF2B11C}" presName="vert1" presStyleCnt="0"/>
      <dgm:spPr/>
    </dgm:pt>
    <dgm:pt modelId="{C5E7AB1D-1EA6-4245-A186-CAC7384F46E9}" type="pres">
      <dgm:prSet presAssocID="{17FAF356-BDD6-4267-B6BD-160DF00D8FF1}" presName="thickLine" presStyleLbl="alignNode1" presStyleIdx="3" presStyleCnt="7"/>
      <dgm:spPr/>
    </dgm:pt>
    <dgm:pt modelId="{9BA7D362-5D9D-405F-8FCA-D9E4729ECD30}" type="pres">
      <dgm:prSet presAssocID="{17FAF356-BDD6-4267-B6BD-160DF00D8FF1}" presName="horz1" presStyleCnt="0"/>
      <dgm:spPr/>
    </dgm:pt>
    <dgm:pt modelId="{39EDFFCD-CAA2-4C23-BD9A-5ADF7A127BFA}" type="pres">
      <dgm:prSet presAssocID="{17FAF356-BDD6-4267-B6BD-160DF00D8FF1}" presName="tx1" presStyleLbl="revTx" presStyleIdx="3" presStyleCnt="7"/>
      <dgm:spPr/>
    </dgm:pt>
    <dgm:pt modelId="{A32D05F2-5A1B-4241-8D67-AD4C8C3956E4}" type="pres">
      <dgm:prSet presAssocID="{17FAF356-BDD6-4267-B6BD-160DF00D8FF1}" presName="vert1" presStyleCnt="0"/>
      <dgm:spPr/>
    </dgm:pt>
    <dgm:pt modelId="{C1F804B9-FC1C-466E-B670-8D757EBEC722}" type="pres">
      <dgm:prSet presAssocID="{2F368468-42F5-4125-AB95-F427AF37C8AC}" presName="thickLine" presStyleLbl="alignNode1" presStyleIdx="4" presStyleCnt="7"/>
      <dgm:spPr/>
    </dgm:pt>
    <dgm:pt modelId="{4D4E3AAF-D172-4AC7-AC25-8DB9D64FF072}" type="pres">
      <dgm:prSet presAssocID="{2F368468-42F5-4125-AB95-F427AF37C8AC}" presName="horz1" presStyleCnt="0"/>
      <dgm:spPr/>
    </dgm:pt>
    <dgm:pt modelId="{76803EE8-B118-4119-B178-A8FE4B7B8EDE}" type="pres">
      <dgm:prSet presAssocID="{2F368468-42F5-4125-AB95-F427AF37C8AC}" presName="tx1" presStyleLbl="revTx" presStyleIdx="4" presStyleCnt="7"/>
      <dgm:spPr/>
    </dgm:pt>
    <dgm:pt modelId="{668B5EE4-7932-4F79-BB80-D41639A8C7B9}" type="pres">
      <dgm:prSet presAssocID="{2F368468-42F5-4125-AB95-F427AF37C8AC}" presName="vert1" presStyleCnt="0"/>
      <dgm:spPr/>
    </dgm:pt>
    <dgm:pt modelId="{933686A7-BB7D-4B3A-9897-F5C61F46F2DD}" type="pres">
      <dgm:prSet presAssocID="{DEB7F89A-080B-4D12-8B82-D4FB9C432D70}" presName="thickLine" presStyleLbl="alignNode1" presStyleIdx="5" presStyleCnt="7"/>
      <dgm:spPr/>
    </dgm:pt>
    <dgm:pt modelId="{99CA9E48-F29C-4221-A547-A8D9E4280C82}" type="pres">
      <dgm:prSet presAssocID="{DEB7F89A-080B-4D12-8B82-D4FB9C432D70}" presName="horz1" presStyleCnt="0"/>
      <dgm:spPr/>
    </dgm:pt>
    <dgm:pt modelId="{44E6860E-D831-4479-B0D8-8B1DA52DDBC8}" type="pres">
      <dgm:prSet presAssocID="{DEB7F89A-080B-4D12-8B82-D4FB9C432D70}" presName="tx1" presStyleLbl="revTx" presStyleIdx="5" presStyleCnt="7"/>
      <dgm:spPr/>
    </dgm:pt>
    <dgm:pt modelId="{25099B4B-0E53-4639-A24C-8A6D6A712833}" type="pres">
      <dgm:prSet presAssocID="{DEB7F89A-080B-4D12-8B82-D4FB9C432D70}" presName="vert1" presStyleCnt="0"/>
      <dgm:spPr/>
    </dgm:pt>
    <dgm:pt modelId="{03235B37-26F8-497C-BF94-67EDF0AB4A71}" type="pres">
      <dgm:prSet presAssocID="{130F719C-DE40-43C9-BFD9-531AD287D90F}" presName="thickLine" presStyleLbl="alignNode1" presStyleIdx="6" presStyleCnt="7"/>
      <dgm:spPr/>
    </dgm:pt>
    <dgm:pt modelId="{CF39BCD2-78EC-4425-B12C-B7A2992B0337}" type="pres">
      <dgm:prSet presAssocID="{130F719C-DE40-43C9-BFD9-531AD287D90F}" presName="horz1" presStyleCnt="0"/>
      <dgm:spPr/>
    </dgm:pt>
    <dgm:pt modelId="{65697C78-E6A7-43B8-B38A-1C842DB66F51}" type="pres">
      <dgm:prSet presAssocID="{130F719C-DE40-43C9-BFD9-531AD287D90F}" presName="tx1" presStyleLbl="revTx" presStyleIdx="6" presStyleCnt="7"/>
      <dgm:spPr/>
    </dgm:pt>
    <dgm:pt modelId="{96E5451A-CAA0-4E56-8211-98938E6FE30B}" type="pres">
      <dgm:prSet presAssocID="{130F719C-DE40-43C9-BFD9-531AD287D90F}" presName="vert1" presStyleCnt="0"/>
      <dgm:spPr/>
    </dgm:pt>
  </dgm:ptLst>
  <dgm:cxnLst>
    <dgm:cxn modelId="{FFE7A414-037E-4965-837D-BEE73026C6FB}" srcId="{B2274104-0C48-4322-AA7D-448D545D6315}" destId="{9F45A3FA-FE41-438D-8D1E-CA640159B3E6}" srcOrd="0" destOrd="0" parTransId="{97D56485-E137-4CAD-BED9-3CBEDC4C01F2}" sibTransId="{5AA0B61A-C56F-4229-9654-8A1376829CD6}"/>
    <dgm:cxn modelId="{5843541B-9C33-42B7-A404-2376843931FF}" srcId="{B2274104-0C48-4322-AA7D-448D545D6315}" destId="{2F368468-42F5-4125-AB95-F427AF37C8AC}" srcOrd="4" destOrd="0" parTransId="{844D5CEE-75B4-4695-9171-5BBE500F9761}" sibTransId="{89CD2DB5-0897-4706-B7A0-01E0528E3A87}"/>
    <dgm:cxn modelId="{2820471C-6EC3-46F2-AE9A-918AD3D08430}" srcId="{B2274104-0C48-4322-AA7D-448D545D6315}" destId="{17FAF356-BDD6-4267-B6BD-160DF00D8FF1}" srcOrd="3" destOrd="0" parTransId="{C816EF13-F9DE-4651-9F46-7612A1053104}" sibTransId="{3C2A3A59-FAA2-4087-82EB-337C76974FE4}"/>
    <dgm:cxn modelId="{49D0442B-BAF7-41D1-A00F-CD5086614EE8}" type="presOf" srcId="{57A450F1-236F-4F5F-B21F-E739BCF2B11C}" destId="{B411B210-0EB5-403B-BC1C-EF20112AF0A4}" srcOrd="0" destOrd="0" presId="urn:microsoft.com/office/officeart/2008/layout/LinedList"/>
    <dgm:cxn modelId="{874B3172-2B26-4C22-BECC-A186AD252079}" type="presOf" srcId="{9F45A3FA-FE41-438D-8D1E-CA640159B3E6}" destId="{84B0D3E1-DA1F-481E-9DE3-E112B7B12E23}" srcOrd="0" destOrd="0" presId="urn:microsoft.com/office/officeart/2008/layout/LinedList"/>
    <dgm:cxn modelId="{E2716052-2945-4924-B449-39AF9C09993A}" srcId="{B2274104-0C48-4322-AA7D-448D545D6315}" destId="{57A450F1-236F-4F5F-B21F-E739BCF2B11C}" srcOrd="2" destOrd="0" parTransId="{EFBA1FCA-FE6C-4878-A16A-258DB549F413}" sibTransId="{ACC2EA7B-8AD0-4D77-A2AD-1FB500AB4E39}"/>
    <dgm:cxn modelId="{76D74795-C67D-4EBA-8E02-C2400A3E195F}" type="presOf" srcId="{CF845DF6-2F28-4F0B-BD1F-B9EFE939632C}" destId="{2FFC3606-1CFC-4406-8A25-8BAEAD0EAAEA}" srcOrd="0" destOrd="0" presId="urn:microsoft.com/office/officeart/2008/layout/LinedList"/>
    <dgm:cxn modelId="{B8A01FC3-2824-4FD1-9452-ECB97DFD4F16}" srcId="{B2274104-0C48-4322-AA7D-448D545D6315}" destId="{130F719C-DE40-43C9-BFD9-531AD287D90F}" srcOrd="6" destOrd="0" parTransId="{E1E48483-71C5-44F8-A6A7-3BB3A4595324}" sibTransId="{E9B7C492-4859-48CF-9327-DFDCAC416864}"/>
    <dgm:cxn modelId="{AF514ED5-7623-4F62-BE7B-01348F1222BD}" type="presOf" srcId="{B2274104-0C48-4322-AA7D-448D545D6315}" destId="{C8F2234F-C17F-49A4-9117-7DC534B46EB2}" srcOrd="0" destOrd="0" presId="urn:microsoft.com/office/officeart/2008/layout/LinedList"/>
    <dgm:cxn modelId="{77B47CD7-4538-4FEF-BC82-2FF63942E76A}" type="presOf" srcId="{DEB7F89A-080B-4D12-8B82-D4FB9C432D70}" destId="{44E6860E-D831-4479-B0D8-8B1DA52DDBC8}" srcOrd="0" destOrd="0" presId="urn:microsoft.com/office/officeart/2008/layout/LinedList"/>
    <dgm:cxn modelId="{7AADC3D8-B1A4-43C2-B30A-EC7531AF1F6F}" srcId="{B2274104-0C48-4322-AA7D-448D545D6315}" destId="{CF845DF6-2F28-4F0B-BD1F-B9EFE939632C}" srcOrd="1" destOrd="0" parTransId="{9AC12FAE-970A-409F-B447-CC044BF5A2BF}" sibTransId="{7B81D2F1-AFE3-4371-9BC0-988E169C5106}"/>
    <dgm:cxn modelId="{23D21ADE-CEE4-4061-9DC1-21788284EAEF}" type="presOf" srcId="{2F368468-42F5-4125-AB95-F427AF37C8AC}" destId="{76803EE8-B118-4119-B178-A8FE4B7B8EDE}" srcOrd="0" destOrd="0" presId="urn:microsoft.com/office/officeart/2008/layout/LinedList"/>
    <dgm:cxn modelId="{E2DC9CE3-5460-4F8D-979D-E9ACF5EF3177}" type="presOf" srcId="{17FAF356-BDD6-4267-B6BD-160DF00D8FF1}" destId="{39EDFFCD-CAA2-4C23-BD9A-5ADF7A127BFA}" srcOrd="0" destOrd="0" presId="urn:microsoft.com/office/officeart/2008/layout/LinedList"/>
    <dgm:cxn modelId="{265231F2-5EC8-47AD-B376-A85723400E36}" srcId="{B2274104-0C48-4322-AA7D-448D545D6315}" destId="{DEB7F89A-080B-4D12-8B82-D4FB9C432D70}" srcOrd="5" destOrd="0" parTransId="{DA687709-7DCB-4A3B-827A-008D925A6219}" sibTransId="{8DD12EE9-3BE0-452E-9925-6221391FAAEC}"/>
    <dgm:cxn modelId="{BCCF25F5-565E-4ED1-8932-35660219FF21}" type="presOf" srcId="{130F719C-DE40-43C9-BFD9-531AD287D90F}" destId="{65697C78-E6A7-43B8-B38A-1C842DB66F51}" srcOrd="0" destOrd="0" presId="urn:microsoft.com/office/officeart/2008/layout/LinedList"/>
    <dgm:cxn modelId="{405D2EF2-8F71-4E22-9135-B49066CE657A}" type="presParOf" srcId="{C8F2234F-C17F-49A4-9117-7DC534B46EB2}" destId="{D6149F76-67FD-4BD2-985A-D2696B988F6F}" srcOrd="0" destOrd="0" presId="urn:microsoft.com/office/officeart/2008/layout/LinedList"/>
    <dgm:cxn modelId="{FCEA132C-AAFC-4888-8BF8-A2F9B2217886}" type="presParOf" srcId="{C8F2234F-C17F-49A4-9117-7DC534B46EB2}" destId="{D3B9FA94-1845-4DFA-AAE3-0D1A45F2AEA4}" srcOrd="1" destOrd="0" presId="urn:microsoft.com/office/officeart/2008/layout/LinedList"/>
    <dgm:cxn modelId="{F6A9B44E-9BB7-4EE6-BA8D-5864DB409CD5}" type="presParOf" srcId="{D3B9FA94-1845-4DFA-AAE3-0D1A45F2AEA4}" destId="{84B0D3E1-DA1F-481E-9DE3-E112B7B12E23}" srcOrd="0" destOrd="0" presId="urn:microsoft.com/office/officeart/2008/layout/LinedList"/>
    <dgm:cxn modelId="{CD1E499F-FF6D-4B15-9D2A-4356B59B6D34}" type="presParOf" srcId="{D3B9FA94-1845-4DFA-AAE3-0D1A45F2AEA4}" destId="{B08493F6-DD1A-4A75-90FC-E3B7D2D64A9E}" srcOrd="1" destOrd="0" presId="urn:microsoft.com/office/officeart/2008/layout/LinedList"/>
    <dgm:cxn modelId="{8053794A-F891-4A85-BEAC-6C02D3365EB5}" type="presParOf" srcId="{C8F2234F-C17F-49A4-9117-7DC534B46EB2}" destId="{33CAEE8D-90B9-4F12-9585-E8DBC73ECBAB}" srcOrd="2" destOrd="0" presId="urn:microsoft.com/office/officeart/2008/layout/LinedList"/>
    <dgm:cxn modelId="{28376FB2-0044-47E0-AD70-FD36277368CE}" type="presParOf" srcId="{C8F2234F-C17F-49A4-9117-7DC534B46EB2}" destId="{153FCA53-1861-483C-A6B1-F9A4CFC7F671}" srcOrd="3" destOrd="0" presId="urn:microsoft.com/office/officeart/2008/layout/LinedList"/>
    <dgm:cxn modelId="{76F5C2BE-79AA-40C2-A93A-AD4DAA641593}" type="presParOf" srcId="{153FCA53-1861-483C-A6B1-F9A4CFC7F671}" destId="{2FFC3606-1CFC-4406-8A25-8BAEAD0EAAEA}" srcOrd="0" destOrd="0" presId="urn:microsoft.com/office/officeart/2008/layout/LinedList"/>
    <dgm:cxn modelId="{5E8ACF4B-22F9-4EE3-8C07-BF93EABAE3ED}" type="presParOf" srcId="{153FCA53-1861-483C-A6B1-F9A4CFC7F671}" destId="{5D1B4CFF-DA10-453F-BC83-F099E1B4F9E9}" srcOrd="1" destOrd="0" presId="urn:microsoft.com/office/officeart/2008/layout/LinedList"/>
    <dgm:cxn modelId="{73645EA7-79D1-49A0-B240-6834ED6A129E}" type="presParOf" srcId="{C8F2234F-C17F-49A4-9117-7DC534B46EB2}" destId="{A51E3D53-0605-4305-8FD9-430118BDB144}" srcOrd="4" destOrd="0" presId="urn:microsoft.com/office/officeart/2008/layout/LinedList"/>
    <dgm:cxn modelId="{00958F9C-74C9-4F55-A31A-5E72DD7838FF}" type="presParOf" srcId="{C8F2234F-C17F-49A4-9117-7DC534B46EB2}" destId="{6C15B8B0-D352-46E1-A47D-E1086A08D4EC}" srcOrd="5" destOrd="0" presId="urn:microsoft.com/office/officeart/2008/layout/LinedList"/>
    <dgm:cxn modelId="{BA32185C-45EB-454E-8E45-3062C59C8872}" type="presParOf" srcId="{6C15B8B0-D352-46E1-A47D-E1086A08D4EC}" destId="{B411B210-0EB5-403B-BC1C-EF20112AF0A4}" srcOrd="0" destOrd="0" presId="urn:microsoft.com/office/officeart/2008/layout/LinedList"/>
    <dgm:cxn modelId="{E2A09627-39CE-4574-A90E-171B522CEAA8}" type="presParOf" srcId="{6C15B8B0-D352-46E1-A47D-E1086A08D4EC}" destId="{D0764420-9831-41E4-B36D-5C6C88EDF7D3}" srcOrd="1" destOrd="0" presId="urn:microsoft.com/office/officeart/2008/layout/LinedList"/>
    <dgm:cxn modelId="{AC597CCE-5A27-4993-861C-8EAD1FF60A59}" type="presParOf" srcId="{C8F2234F-C17F-49A4-9117-7DC534B46EB2}" destId="{C5E7AB1D-1EA6-4245-A186-CAC7384F46E9}" srcOrd="6" destOrd="0" presId="urn:microsoft.com/office/officeart/2008/layout/LinedList"/>
    <dgm:cxn modelId="{B1ED6AA8-08D7-4F7B-8B80-76C9DE107F4B}" type="presParOf" srcId="{C8F2234F-C17F-49A4-9117-7DC534B46EB2}" destId="{9BA7D362-5D9D-405F-8FCA-D9E4729ECD30}" srcOrd="7" destOrd="0" presId="urn:microsoft.com/office/officeart/2008/layout/LinedList"/>
    <dgm:cxn modelId="{230374FD-9854-4F32-ABB9-BDA97E14D892}" type="presParOf" srcId="{9BA7D362-5D9D-405F-8FCA-D9E4729ECD30}" destId="{39EDFFCD-CAA2-4C23-BD9A-5ADF7A127BFA}" srcOrd="0" destOrd="0" presId="urn:microsoft.com/office/officeart/2008/layout/LinedList"/>
    <dgm:cxn modelId="{16BE06A3-FD2B-4274-A197-1289595EBC02}" type="presParOf" srcId="{9BA7D362-5D9D-405F-8FCA-D9E4729ECD30}" destId="{A32D05F2-5A1B-4241-8D67-AD4C8C3956E4}" srcOrd="1" destOrd="0" presId="urn:microsoft.com/office/officeart/2008/layout/LinedList"/>
    <dgm:cxn modelId="{92A99A95-3AF8-46CF-AF25-4E5BE18A471C}" type="presParOf" srcId="{C8F2234F-C17F-49A4-9117-7DC534B46EB2}" destId="{C1F804B9-FC1C-466E-B670-8D757EBEC722}" srcOrd="8" destOrd="0" presId="urn:microsoft.com/office/officeart/2008/layout/LinedList"/>
    <dgm:cxn modelId="{A3E06339-A22D-46AF-829E-41C1D620B28D}" type="presParOf" srcId="{C8F2234F-C17F-49A4-9117-7DC534B46EB2}" destId="{4D4E3AAF-D172-4AC7-AC25-8DB9D64FF072}" srcOrd="9" destOrd="0" presId="urn:microsoft.com/office/officeart/2008/layout/LinedList"/>
    <dgm:cxn modelId="{05BD278D-F8A3-4DDF-B229-958F10827FBB}" type="presParOf" srcId="{4D4E3AAF-D172-4AC7-AC25-8DB9D64FF072}" destId="{76803EE8-B118-4119-B178-A8FE4B7B8EDE}" srcOrd="0" destOrd="0" presId="urn:microsoft.com/office/officeart/2008/layout/LinedList"/>
    <dgm:cxn modelId="{94DF39A8-1177-4FC7-85D4-299B6A7A127B}" type="presParOf" srcId="{4D4E3AAF-D172-4AC7-AC25-8DB9D64FF072}" destId="{668B5EE4-7932-4F79-BB80-D41639A8C7B9}" srcOrd="1" destOrd="0" presId="urn:microsoft.com/office/officeart/2008/layout/LinedList"/>
    <dgm:cxn modelId="{2F01C8D3-E259-477D-BCDA-C7331F97E271}" type="presParOf" srcId="{C8F2234F-C17F-49A4-9117-7DC534B46EB2}" destId="{933686A7-BB7D-4B3A-9897-F5C61F46F2DD}" srcOrd="10" destOrd="0" presId="urn:microsoft.com/office/officeart/2008/layout/LinedList"/>
    <dgm:cxn modelId="{90165031-752D-461B-AD1C-D21BE35B749F}" type="presParOf" srcId="{C8F2234F-C17F-49A4-9117-7DC534B46EB2}" destId="{99CA9E48-F29C-4221-A547-A8D9E4280C82}" srcOrd="11" destOrd="0" presId="urn:microsoft.com/office/officeart/2008/layout/LinedList"/>
    <dgm:cxn modelId="{AE27A87C-0211-4DF5-86B6-ADABA87329CB}" type="presParOf" srcId="{99CA9E48-F29C-4221-A547-A8D9E4280C82}" destId="{44E6860E-D831-4479-B0D8-8B1DA52DDBC8}" srcOrd="0" destOrd="0" presId="urn:microsoft.com/office/officeart/2008/layout/LinedList"/>
    <dgm:cxn modelId="{413869D0-3546-4E66-A808-447C0776972C}" type="presParOf" srcId="{99CA9E48-F29C-4221-A547-A8D9E4280C82}" destId="{25099B4B-0E53-4639-A24C-8A6D6A712833}" srcOrd="1" destOrd="0" presId="urn:microsoft.com/office/officeart/2008/layout/LinedList"/>
    <dgm:cxn modelId="{5DAFC368-A92A-41C4-B422-9A349BD5AEAF}" type="presParOf" srcId="{C8F2234F-C17F-49A4-9117-7DC534B46EB2}" destId="{03235B37-26F8-497C-BF94-67EDF0AB4A71}" srcOrd="12" destOrd="0" presId="urn:microsoft.com/office/officeart/2008/layout/LinedList"/>
    <dgm:cxn modelId="{8FAC8420-DFD5-4987-948C-F2C2C9C3DCC7}" type="presParOf" srcId="{C8F2234F-C17F-49A4-9117-7DC534B46EB2}" destId="{CF39BCD2-78EC-4425-B12C-B7A2992B0337}" srcOrd="13" destOrd="0" presId="urn:microsoft.com/office/officeart/2008/layout/LinedList"/>
    <dgm:cxn modelId="{F233AF2D-16EB-4875-B629-870A798AA392}" type="presParOf" srcId="{CF39BCD2-78EC-4425-B12C-B7A2992B0337}" destId="{65697C78-E6A7-43B8-B38A-1C842DB66F51}" srcOrd="0" destOrd="0" presId="urn:microsoft.com/office/officeart/2008/layout/LinedList"/>
    <dgm:cxn modelId="{7EEFEECF-2406-4D09-8E6C-AACE45C256AE}" type="presParOf" srcId="{CF39BCD2-78EC-4425-B12C-B7A2992B0337}" destId="{96E5451A-CAA0-4E56-8211-98938E6FE30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E3C743-4FE3-46AE-B084-927880102A40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2E719FB-1D29-4EE2-9929-C0EE3D65F82D}">
      <dgm:prSet custT="1"/>
      <dgm:spPr/>
      <dgm:t>
        <a:bodyPr/>
        <a:lstStyle/>
        <a:p>
          <a:r>
            <a:rPr lang="tr-TR" sz="3600" b="0" dirty="0"/>
            <a:t>Yenidoğan döneminde deneyimlediği ağrı bireyin ileri yaşlarda ağrıya karşı tepkisini etkilemektedir.  </a:t>
          </a:r>
          <a:endParaRPr lang="en-US" sz="3600" b="0" dirty="0"/>
        </a:p>
      </dgm:t>
    </dgm:pt>
    <dgm:pt modelId="{BBB15D83-AF62-47E5-8CCA-BC639432E7A4}" type="parTrans" cxnId="{ABE2330A-5057-47A1-A662-40CBFA81C182}">
      <dgm:prSet/>
      <dgm:spPr/>
      <dgm:t>
        <a:bodyPr/>
        <a:lstStyle/>
        <a:p>
          <a:endParaRPr lang="en-US"/>
        </a:p>
      </dgm:t>
    </dgm:pt>
    <dgm:pt modelId="{664AEAB7-296C-4EA9-A91A-B28AE7064678}" type="sibTrans" cxnId="{ABE2330A-5057-47A1-A662-40CBFA81C182}">
      <dgm:prSet/>
      <dgm:spPr/>
      <dgm:t>
        <a:bodyPr/>
        <a:lstStyle/>
        <a:p>
          <a:endParaRPr lang="en-US"/>
        </a:p>
      </dgm:t>
    </dgm:pt>
    <dgm:pt modelId="{A5A66075-0BE1-4B9C-BAEB-B79C9AEF2028}">
      <dgm:prSet custT="1"/>
      <dgm:spPr/>
      <dgm:t>
        <a:bodyPr/>
        <a:lstStyle/>
        <a:p>
          <a:r>
            <a:rPr lang="tr-TR" sz="3600" b="0" dirty="0"/>
            <a:t>Bir araştırmada, doğumda sünnet edilen bebeklerin 4-6 aylıkken yapılan aşı uygulamalarına sünnet olmayanlardan daha çok tepki verdikleri saptanmıştır. </a:t>
          </a:r>
          <a:endParaRPr lang="en-US" sz="3600" b="0" dirty="0"/>
        </a:p>
      </dgm:t>
    </dgm:pt>
    <dgm:pt modelId="{3409F119-90CD-4BED-A70C-4F0B361988C0}" type="sibTrans" cxnId="{08EAEE44-7709-48C6-A16C-6B9A385F5FBA}">
      <dgm:prSet/>
      <dgm:spPr/>
      <dgm:t>
        <a:bodyPr/>
        <a:lstStyle/>
        <a:p>
          <a:endParaRPr lang="en-US"/>
        </a:p>
      </dgm:t>
    </dgm:pt>
    <dgm:pt modelId="{B3C691A8-4BA3-4BD6-B239-35414B9FFD23}" type="parTrans" cxnId="{08EAEE44-7709-48C6-A16C-6B9A385F5FBA}">
      <dgm:prSet/>
      <dgm:spPr/>
      <dgm:t>
        <a:bodyPr/>
        <a:lstStyle/>
        <a:p>
          <a:endParaRPr lang="en-US"/>
        </a:p>
      </dgm:t>
    </dgm:pt>
    <dgm:pt modelId="{BC240C3D-1D94-4452-9A16-A2081B59A1B9}" type="pres">
      <dgm:prSet presAssocID="{D9E3C743-4FE3-46AE-B084-927880102A40}" presName="vert0" presStyleCnt="0">
        <dgm:presLayoutVars>
          <dgm:dir/>
          <dgm:animOne val="branch"/>
          <dgm:animLvl val="lvl"/>
        </dgm:presLayoutVars>
      </dgm:prSet>
      <dgm:spPr/>
    </dgm:pt>
    <dgm:pt modelId="{F146B5C8-2795-4D0F-A9A6-89D76982A0DB}" type="pres">
      <dgm:prSet presAssocID="{82E719FB-1D29-4EE2-9929-C0EE3D65F82D}" presName="thickLine" presStyleLbl="alignNode1" presStyleIdx="0" presStyleCnt="2"/>
      <dgm:spPr/>
    </dgm:pt>
    <dgm:pt modelId="{164484F4-AC35-4EE5-9E9E-71547CA0A199}" type="pres">
      <dgm:prSet presAssocID="{82E719FB-1D29-4EE2-9929-C0EE3D65F82D}" presName="horz1" presStyleCnt="0"/>
      <dgm:spPr/>
    </dgm:pt>
    <dgm:pt modelId="{98E8D730-98DB-464B-8398-E716B24D1331}" type="pres">
      <dgm:prSet presAssocID="{82E719FB-1D29-4EE2-9929-C0EE3D65F82D}" presName="tx1" presStyleLbl="revTx" presStyleIdx="0" presStyleCnt="2"/>
      <dgm:spPr/>
    </dgm:pt>
    <dgm:pt modelId="{D8170D0C-61CC-4822-AB4A-9110251E42C2}" type="pres">
      <dgm:prSet presAssocID="{82E719FB-1D29-4EE2-9929-C0EE3D65F82D}" presName="vert1" presStyleCnt="0"/>
      <dgm:spPr/>
    </dgm:pt>
    <dgm:pt modelId="{AA1B3A90-EBF8-4794-B605-1B9258149F7C}" type="pres">
      <dgm:prSet presAssocID="{A5A66075-0BE1-4B9C-BAEB-B79C9AEF2028}" presName="thickLine" presStyleLbl="alignNode1" presStyleIdx="1" presStyleCnt="2"/>
      <dgm:spPr/>
    </dgm:pt>
    <dgm:pt modelId="{B326A47C-EF9D-4D61-B361-A3BDDBD2DB76}" type="pres">
      <dgm:prSet presAssocID="{A5A66075-0BE1-4B9C-BAEB-B79C9AEF2028}" presName="horz1" presStyleCnt="0"/>
      <dgm:spPr/>
    </dgm:pt>
    <dgm:pt modelId="{9DF8CA67-541D-495B-9A68-83479F9567D7}" type="pres">
      <dgm:prSet presAssocID="{A5A66075-0BE1-4B9C-BAEB-B79C9AEF2028}" presName="tx1" presStyleLbl="revTx" presStyleIdx="1" presStyleCnt="2" custScaleY="139548"/>
      <dgm:spPr/>
    </dgm:pt>
    <dgm:pt modelId="{606BF165-7BCA-4CDF-8DAA-98858F638D7B}" type="pres">
      <dgm:prSet presAssocID="{A5A66075-0BE1-4B9C-BAEB-B79C9AEF2028}" presName="vert1" presStyleCnt="0"/>
      <dgm:spPr/>
    </dgm:pt>
  </dgm:ptLst>
  <dgm:cxnLst>
    <dgm:cxn modelId="{ABE2330A-5057-47A1-A662-40CBFA81C182}" srcId="{D9E3C743-4FE3-46AE-B084-927880102A40}" destId="{82E719FB-1D29-4EE2-9929-C0EE3D65F82D}" srcOrd="0" destOrd="0" parTransId="{BBB15D83-AF62-47E5-8CCA-BC639432E7A4}" sibTransId="{664AEAB7-296C-4EA9-A91A-B28AE7064678}"/>
    <dgm:cxn modelId="{BFFDA815-4056-4F0B-8DF8-B8DA24D54657}" type="presOf" srcId="{82E719FB-1D29-4EE2-9929-C0EE3D65F82D}" destId="{98E8D730-98DB-464B-8398-E716B24D1331}" srcOrd="0" destOrd="0" presId="urn:microsoft.com/office/officeart/2008/layout/LinedList"/>
    <dgm:cxn modelId="{4C815617-C820-4116-8D6A-990F94A51773}" type="presOf" srcId="{D9E3C743-4FE3-46AE-B084-927880102A40}" destId="{BC240C3D-1D94-4452-9A16-A2081B59A1B9}" srcOrd="0" destOrd="0" presId="urn:microsoft.com/office/officeart/2008/layout/LinedList"/>
    <dgm:cxn modelId="{186B7C28-9944-42BF-9D39-3426A79FB9AD}" type="presOf" srcId="{A5A66075-0BE1-4B9C-BAEB-B79C9AEF2028}" destId="{9DF8CA67-541D-495B-9A68-83479F9567D7}" srcOrd="0" destOrd="0" presId="urn:microsoft.com/office/officeart/2008/layout/LinedList"/>
    <dgm:cxn modelId="{08EAEE44-7709-48C6-A16C-6B9A385F5FBA}" srcId="{D9E3C743-4FE3-46AE-B084-927880102A40}" destId="{A5A66075-0BE1-4B9C-BAEB-B79C9AEF2028}" srcOrd="1" destOrd="0" parTransId="{B3C691A8-4BA3-4BD6-B239-35414B9FFD23}" sibTransId="{3409F119-90CD-4BED-A70C-4F0B361988C0}"/>
    <dgm:cxn modelId="{CE856E81-B841-49E1-9996-9CFF5ADAD340}" type="presParOf" srcId="{BC240C3D-1D94-4452-9A16-A2081B59A1B9}" destId="{F146B5C8-2795-4D0F-A9A6-89D76982A0DB}" srcOrd="0" destOrd="0" presId="urn:microsoft.com/office/officeart/2008/layout/LinedList"/>
    <dgm:cxn modelId="{B55CBBA9-CBA0-4D1D-867A-2CAC19B868FB}" type="presParOf" srcId="{BC240C3D-1D94-4452-9A16-A2081B59A1B9}" destId="{164484F4-AC35-4EE5-9E9E-71547CA0A199}" srcOrd="1" destOrd="0" presId="urn:microsoft.com/office/officeart/2008/layout/LinedList"/>
    <dgm:cxn modelId="{0B96987C-D3FD-4FDB-876F-BB369039881C}" type="presParOf" srcId="{164484F4-AC35-4EE5-9E9E-71547CA0A199}" destId="{98E8D730-98DB-464B-8398-E716B24D1331}" srcOrd="0" destOrd="0" presId="urn:microsoft.com/office/officeart/2008/layout/LinedList"/>
    <dgm:cxn modelId="{78DAD08C-05C8-4AB1-A432-AC82D22FCF6F}" type="presParOf" srcId="{164484F4-AC35-4EE5-9E9E-71547CA0A199}" destId="{D8170D0C-61CC-4822-AB4A-9110251E42C2}" srcOrd="1" destOrd="0" presId="urn:microsoft.com/office/officeart/2008/layout/LinedList"/>
    <dgm:cxn modelId="{BDF8D6DC-D43B-40D9-8EFA-6BDF45095FFC}" type="presParOf" srcId="{BC240C3D-1D94-4452-9A16-A2081B59A1B9}" destId="{AA1B3A90-EBF8-4794-B605-1B9258149F7C}" srcOrd="2" destOrd="0" presId="urn:microsoft.com/office/officeart/2008/layout/LinedList"/>
    <dgm:cxn modelId="{E40667D1-941F-408F-BA32-ED6BD2B2AD8F}" type="presParOf" srcId="{BC240C3D-1D94-4452-9A16-A2081B59A1B9}" destId="{B326A47C-EF9D-4D61-B361-A3BDDBD2DB76}" srcOrd="3" destOrd="0" presId="urn:microsoft.com/office/officeart/2008/layout/LinedList"/>
    <dgm:cxn modelId="{ADE062D5-0F64-4541-B2D7-27977D343D6C}" type="presParOf" srcId="{B326A47C-EF9D-4D61-B361-A3BDDBD2DB76}" destId="{9DF8CA67-541D-495B-9A68-83479F9567D7}" srcOrd="0" destOrd="0" presId="urn:microsoft.com/office/officeart/2008/layout/LinedList"/>
    <dgm:cxn modelId="{EE40E49F-F71B-425D-ADE8-61A27B38E041}" type="presParOf" srcId="{B326A47C-EF9D-4D61-B361-A3BDDBD2DB76}" destId="{606BF165-7BCA-4CDF-8DAA-98858F638D7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6A6416-1408-4E83-90FF-FD9441A6D40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D871B3C-2BF8-4BD4-B3A7-0CF26C8F2DA0}">
      <dgm:prSet custT="1"/>
      <dgm:spPr/>
      <dgm:t>
        <a:bodyPr/>
        <a:lstStyle/>
        <a:p>
          <a:r>
            <a:rPr lang="tr-TR" sz="3600" b="1" dirty="0"/>
            <a:t>Ağrıyı belirlemek/ değerlendirmek</a:t>
          </a:r>
          <a:endParaRPr lang="en-US" sz="3600" b="1" dirty="0"/>
        </a:p>
      </dgm:t>
    </dgm:pt>
    <dgm:pt modelId="{93EBE12A-4528-43F9-A83C-D3106D350A8B}" type="parTrans" cxnId="{6FC691A4-7261-463D-AE81-CE1305D2CE64}">
      <dgm:prSet/>
      <dgm:spPr/>
      <dgm:t>
        <a:bodyPr/>
        <a:lstStyle/>
        <a:p>
          <a:endParaRPr lang="en-US"/>
        </a:p>
      </dgm:t>
    </dgm:pt>
    <dgm:pt modelId="{4A1B353B-A3EB-4852-863A-EA56703EBB4F}" type="sibTrans" cxnId="{6FC691A4-7261-463D-AE81-CE1305D2CE64}">
      <dgm:prSet/>
      <dgm:spPr/>
      <dgm:t>
        <a:bodyPr/>
        <a:lstStyle/>
        <a:p>
          <a:endParaRPr lang="en-US"/>
        </a:p>
      </dgm:t>
    </dgm:pt>
    <dgm:pt modelId="{76302C19-0BDF-4311-8F08-58C4803095B1}">
      <dgm:prSet custT="1"/>
      <dgm:spPr/>
      <dgm:t>
        <a:bodyPr/>
        <a:lstStyle/>
        <a:p>
          <a:r>
            <a:rPr lang="tr-TR" sz="3600" b="1" dirty="0"/>
            <a:t>Ağrıyı azaltmak/gidermek</a:t>
          </a:r>
          <a:endParaRPr lang="en-US" sz="4300" b="1" dirty="0"/>
        </a:p>
      </dgm:t>
    </dgm:pt>
    <dgm:pt modelId="{8D1D54DA-5904-4F3A-AB00-4143FE47085B}" type="parTrans" cxnId="{2D9FB061-197B-4A46-8ECD-EC984D8F00DF}">
      <dgm:prSet/>
      <dgm:spPr/>
      <dgm:t>
        <a:bodyPr/>
        <a:lstStyle/>
        <a:p>
          <a:endParaRPr lang="en-US"/>
        </a:p>
      </dgm:t>
    </dgm:pt>
    <dgm:pt modelId="{E66CB1D6-32EF-4811-903A-406CCFFD4C02}" type="sibTrans" cxnId="{2D9FB061-197B-4A46-8ECD-EC984D8F00DF}">
      <dgm:prSet/>
      <dgm:spPr/>
      <dgm:t>
        <a:bodyPr/>
        <a:lstStyle/>
        <a:p>
          <a:endParaRPr lang="en-US"/>
        </a:p>
      </dgm:t>
    </dgm:pt>
    <dgm:pt modelId="{030D7101-8B7D-45F9-A839-6431585F6036}" type="pres">
      <dgm:prSet presAssocID="{936A6416-1408-4E83-90FF-FD9441A6D40F}" presName="linear" presStyleCnt="0">
        <dgm:presLayoutVars>
          <dgm:animLvl val="lvl"/>
          <dgm:resizeHandles val="exact"/>
        </dgm:presLayoutVars>
      </dgm:prSet>
      <dgm:spPr/>
    </dgm:pt>
    <dgm:pt modelId="{4D87D866-0E7A-4BF1-B3FA-9FECA382B89D}" type="pres">
      <dgm:prSet presAssocID="{5D871B3C-2BF8-4BD4-B3A7-0CF26C8F2DA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7CA6DB6-CB5C-447E-9BC5-D6B2259E9157}" type="pres">
      <dgm:prSet presAssocID="{4A1B353B-A3EB-4852-863A-EA56703EBB4F}" presName="spacer" presStyleCnt="0"/>
      <dgm:spPr/>
    </dgm:pt>
    <dgm:pt modelId="{BD154EEE-B662-427B-8EC5-376889869871}" type="pres">
      <dgm:prSet presAssocID="{76302C19-0BDF-4311-8F08-58C4803095B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23E895C-0AA3-4AFE-936E-6081DF673438}" type="presOf" srcId="{936A6416-1408-4E83-90FF-FD9441A6D40F}" destId="{030D7101-8B7D-45F9-A839-6431585F6036}" srcOrd="0" destOrd="0" presId="urn:microsoft.com/office/officeart/2005/8/layout/vList2"/>
    <dgm:cxn modelId="{2D9FB061-197B-4A46-8ECD-EC984D8F00DF}" srcId="{936A6416-1408-4E83-90FF-FD9441A6D40F}" destId="{76302C19-0BDF-4311-8F08-58C4803095B1}" srcOrd="1" destOrd="0" parTransId="{8D1D54DA-5904-4F3A-AB00-4143FE47085B}" sibTransId="{E66CB1D6-32EF-4811-903A-406CCFFD4C02}"/>
    <dgm:cxn modelId="{3F14CE89-FC6A-4BA6-AD49-937002F9C331}" type="presOf" srcId="{76302C19-0BDF-4311-8F08-58C4803095B1}" destId="{BD154EEE-B662-427B-8EC5-376889869871}" srcOrd="0" destOrd="0" presId="urn:microsoft.com/office/officeart/2005/8/layout/vList2"/>
    <dgm:cxn modelId="{6FC691A4-7261-463D-AE81-CE1305D2CE64}" srcId="{936A6416-1408-4E83-90FF-FD9441A6D40F}" destId="{5D871B3C-2BF8-4BD4-B3A7-0CF26C8F2DA0}" srcOrd="0" destOrd="0" parTransId="{93EBE12A-4528-43F9-A83C-D3106D350A8B}" sibTransId="{4A1B353B-A3EB-4852-863A-EA56703EBB4F}"/>
    <dgm:cxn modelId="{CF96D3E7-9246-4426-85C8-581A8F17691F}" type="presOf" srcId="{5D871B3C-2BF8-4BD4-B3A7-0CF26C8F2DA0}" destId="{4D87D866-0E7A-4BF1-B3FA-9FECA382B89D}" srcOrd="0" destOrd="0" presId="urn:microsoft.com/office/officeart/2005/8/layout/vList2"/>
    <dgm:cxn modelId="{955F4364-4D69-45F1-9583-4CE8D33C963B}" type="presParOf" srcId="{030D7101-8B7D-45F9-A839-6431585F6036}" destId="{4D87D866-0E7A-4BF1-B3FA-9FECA382B89D}" srcOrd="0" destOrd="0" presId="urn:microsoft.com/office/officeart/2005/8/layout/vList2"/>
    <dgm:cxn modelId="{D51A27E7-B24D-4FC8-9D96-B66CA256C701}" type="presParOf" srcId="{030D7101-8B7D-45F9-A839-6431585F6036}" destId="{97CA6DB6-CB5C-447E-9BC5-D6B2259E9157}" srcOrd="1" destOrd="0" presId="urn:microsoft.com/office/officeart/2005/8/layout/vList2"/>
    <dgm:cxn modelId="{55337B56-A383-4C70-A844-5B6B8FC2EEBE}" type="presParOf" srcId="{030D7101-8B7D-45F9-A839-6431585F6036}" destId="{BD154EEE-B662-427B-8EC5-37688986987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392401-30FB-4238-8DF7-D4E5F9D3DD2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484ED1-2103-4BE6-8B9A-32918C63B4C0}">
      <dgm:prSet custT="1"/>
      <dgm:spPr/>
      <dgm:t>
        <a:bodyPr/>
        <a:lstStyle/>
        <a:p>
          <a:r>
            <a:rPr lang="tr-TR" sz="3200" b="1" dirty="0"/>
            <a:t>Postoperatif Yenidoğan Ağrı Ölçeği</a:t>
          </a:r>
          <a:endParaRPr lang="en-US" sz="3200" b="1" dirty="0"/>
        </a:p>
      </dgm:t>
    </dgm:pt>
    <dgm:pt modelId="{991A9C27-5333-4D8D-B2A9-F6A5A416697C}" type="parTrans" cxnId="{55279F89-30D8-4336-8EC0-D6AF33AABA99}">
      <dgm:prSet/>
      <dgm:spPr/>
      <dgm:t>
        <a:bodyPr/>
        <a:lstStyle/>
        <a:p>
          <a:endParaRPr lang="en-US"/>
        </a:p>
      </dgm:t>
    </dgm:pt>
    <dgm:pt modelId="{4E4D5246-8826-416A-9F6C-AEB836FA2231}" type="sibTrans" cxnId="{55279F89-30D8-4336-8EC0-D6AF33AABA99}">
      <dgm:prSet/>
      <dgm:spPr/>
      <dgm:t>
        <a:bodyPr/>
        <a:lstStyle/>
        <a:p>
          <a:endParaRPr lang="en-US"/>
        </a:p>
      </dgm:t>
    </dgm:pt>
    <dgm:pt modelId="{21924858-4754-484F-A43F-321347365274}">
      <dgm:prSet custT="1"/>
      <dgm:spPr/>
      <dgm:t>
        <a:bodyPr/>
        <a:lstStyle/>
        <a:p>
          <a:r>
            <a:rPr lang="tr-TR" sz="3200" b="1" dirty="0"/>
            <a:t>Prematüre Bebek Ağrı Profili</a:t>
          </a:r>
          <a:endParaRPr lang="en-US" sz="3200" b="1" dirty="0"/>
        </a:p>
      </dgm:t>
    </dgm:pt>
    <dgm:pt modelId="{DE049354-FD10-491C-97E8-3F35A91486F8}" type="parTrans" cxnId="{86DFB64F-BFF6-4746-995C-0BDFD11188AB}">
      <dgm:prSet/>
      <dgm:spPr/>
      <dgm:t>
        <a:bodyPr/>
        <a:lstStyle/>
        <a:p>
          <a:endParaRPr lang="en-US"/>
        </a:p>
      </dgm:t>
    </dgm:pt>
    <dgm:pt modelId="{3F34B9A7-0BE8-4D5B-819F-722036E90134}" type="sibTrans" cxnId="{86DFB64F-BFF6-4746-995C-0BDFD11188AB}">
      <dgm:prSet/>
      <dgm:spPr/>
      <dgm:t>
        <a:bodyPr/>
        <a:lstStyle/>
        <a:p>
          <a:endParaRPr lang="en-US"/>
        </a:p>
      </dgm:t>
    </dgm:pt>
    <dgm:pt modelId="{9F3B27EF-AC19-492A-B5F6-E9197FBABC81}">
      <dgm:prSet custT="1"/>
      <dgm:spPr/>
      <dgm:t>
        <a:bodyPr/>
        <a:lstStyle/>
        <a:p>
          <a:r>
            <a:rPr lang="tr-TR" sz="3200" b="1" dirty="0"/>
            <a:t>Yenidoğan Bebek Ağrı Ölçeği</a:t>
          </a:r>
          <a:endParaRPr lang="en-US" sz="3200" b="1" dirty="0"/>
        </a:p>
      </dgm:t>
    </dgm:pt>
    <dgm:pt modelId="{53E29AB1-4C9E-41A8-83E1-AB66E7F5E54F}" type="parTrans" cxnId="{E885452A-E331-4374-B32C-6057E51B0100}">
      <dgm:prSet/>
      <dgm:spPr/>
      <dgm:t>
        <a:bodyPr/>
        <a:lstStyle/>
        <a:p>
          <a:endParaRPr lang="en-US"/>
        </a:p>
      </dgm:t>
    </dgm:pt>
    <dgm:pt modelId="{13E6041A-E632-4C84-8D10-9B69AD03992A}" type="sibTrans" cxnId="{E885452A-E331-4374-B32C-6057E51B0100}">
      <dgm:prSet/>
      <dgm:spPr/>
      <dgm:t>
        <a:bodyPr/>
        <a:lstStyle/>
        <a:p>
          <a:endParaRPr lang="en-US"/>
        </a:p>
      </dgm:t>
    </dgm:pt>
    <dgm:pt modelId="{333C958B-1315-433D-A3C0-A54CBAE944F8}">
      <dgm:prSet custT="1"/>
      <dgm:spPr/>
      <dgm:t>
        <a:bodyPr/>
        <a:lstStyle/>
        <a:p>
          <a:r>
            <a:rPr lang="tr-TR" sz="3200" b="1" dirty="0"/>
            <a:t>N-PASS (Neonatal </a:t>
          </a:r>
          <a:r>
            <a:rPr lang="tr-TR" sz="3200" b="1" dirty="0" err="1"/>
            <a:t>Pain</a:t>
          </a:r>
          <a:r>
            <a:rPr lang="tr-TR" sz="3200" b="1" dirty="0"/>
            <a:t> </a:t>
          </a:r>
          <a:r>
            <a:rPr lang="tr-TR" sz="3200" b="1" dirty="0" err="1"/>
            <a:t>Agitation</a:t>
          </a:r>
          <a:r>
            <a:rPr lang="tr-TR" sz="3200" b="1" dirty="0"/>
            <a:t> </a:t>
          </a:r>
          <a:r>
            <a:rPr lang="tr-TR" sz="3200" b="1" dirty="0" err="1"/>
            <a:t>and</a:t>
          </a:r>
          <a:r>
            <a:rPr lang="tr-TR" sz="3200" b="1" dirty="0"/>
            <a:t> </a:t>
          </a:r>
          <a:r>
            <a:rPr lang="tr-TR" sz="3200" b="1" dirty="0" err="1"/>
            <a:t>Sadation</a:t>
          </a:r>
          <a:r>
            <a:rPr lang="tr-TR" sz="3200" b="1" dirty="0"/>
            <a:t> </a:t>
          </a:r>
          <a:r>
            <a:rPr lang="tr-TR" sz="3200" b="1" dirty="0" err="1"/>
            <a:t>Scale</a:t>
          </a:r>
          <a:endParaRPr lang="en-US" sz="3200" b="1" dirty="0"/>
        </a:p>
      </dgm:t>
    </dgm:pt>
    <dgm:pt modelId="{091A52CB-9882-43EC-9C20-0B81EA1189F6}" type="parTrans" cxnId="{A02A08B4-60DA-4A85-8CEB-26B74D15531F}">
      <dgm:prSet/>
      <dgm:spPr/>
      <dgm:t>
        <a:bodyPr/>
        <a:lstStyle/>
        <a:p>
          <a:endParaRPr lang="tr-TR"/>
        </a:p>
      </dgm:t>
    </dgm:pt>
    <dgm:pt modelId="{24BF2AF4-A439-4B6C-8DAD-0CDF5417D4C7}" type="sibTrans" cxnId="{A02A08B4-60DA-4A85-8CEB-26B74D15531F}">
      <dgm:prSet/>
      <dgm:spPr/>
      <dgm:t>
        <a:bodyPr/>
        <a:lstStyle/>
        <a:p>
          <a:endParaRPr lang="tr-TR"/>
        </a:p>
      </dgm:t>
    </dgm:pt>
    <dgm:pt modelId="{3EBA690A-E4A2-4AD1-9ABD-9E37D471C23C}" type="pres">
      <dgm:prSet presAssocID="{A3392401-30FB-4238-8DF7-D4E5F9D3DD2E}" presName="linear" presStyleCnt="0">
        <dgm:presLayoutVars>
          <dgm:animLvl val="lvl"/>
          <dgm:resizeHandles val="exact"/>
        </dgm:presLayoutVars>
      </dgm:prSet>
      <dgm:spPr/>
    </dgm:pt>
    <dgm:pt modelId="{54E0D08D-AE3F-4F23-A86E-04A8953CA83D}" type="pres">
      <dgm:prSet presAssocID="{A9484ED1-2103-4BE6-8B9A-32918C63B4C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D212724-6425-4067-8DEE-B24B652B9480}" type="pres">
      <dgm:prSet presAssocID="{4E4D5246-8826-416A-9F6C-AEB836FA2231}" presName="spacer" presStyleCnt="0"/>
      <dgm:spPr/>
    </dgm:pt>
    <dgm:pt modelId="{D7673DDC-2022-470C-87C9-26E83474A25B}" type="pres">
      <dgm:prSet presAssocID="{21924858-4754-484F-A43F-32134736527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71FC213-6348-42C3-AD9B-CEB9EFB0BABA}" type="pres">
      <dgm:prSet presAssocID="{3F34B9A7-0BE8-4D5B-819F-722036E90134}" presName="spacer" presStyleCnt="0"/>
      <dgm:spPr/>
    </dgm:pt>
    <dgm:pt modelId="{07FE5647-E984-479D-8F45-519A6F807EB1}" type="pres">
      <dgm:prSet presAssocID="{9F3B27EF-AC19-492A-B5F6-E9197FBABC8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98D0C58-4CB6-4BE3-96AD-BD561A4D66D1}" type="pres">
      <dgm:prSet presAssocID="{13E6041A-E632-4C84-8D10-9B69AD03992A}" presName="spacer" presStyleCnt="0"/>
      <dgm:spPr/>
    </dgm:pt>
    <dgm:pt modelId="{00ED4127-7910-4B67-A081-8C39279D5171}" type="pres">
      <dgm:prSet presAssocID="{333C958B-1315-433D-A3C0-A54CBAE944F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A5C6401-C02A-4D46-9A10-67FA497AFD09}" type="presOf" srcId="{21924858-4754-484F-A43F-321347365274}" destId="{D7673DDC-2022-470C-87C9-26E83474A25B}" srcOrd="0" destOrd="0" presId="urn:microsoft.com/office/officeart/2005/8/layout/vList2"/>
    <dgm:cxn modelId="{5798E60B-68E8-4D71-B71F-1A559E654584}" type="presOf" srcId="{A9484ED1-2103-4BE6-8B9A-32918C63B4C0}" destId="{54E0D08D-AE3F-4F23-A86E-04A8953CA83D}" srcOrd="0" destOrd="0" presId="urn:microsoft.com/office/officeart/2005/8/layout/vList2"/>
    <dgm:cxn modelId="{E885452A-E331-4374-B32C-6057E51B0100}" srcId="{A3392401-30FB-4238-8DF7-D4E5F9D3DD2E}" destId="{9F3B27EF-AC19-492A-B5F6-E9197FBABC81}" srcOrd="2" destOrd="0" parTransId="{53E29AB1-4C9E-41A8-83E1-AB66E7F5E54F}" sibTransId="{13E6041A-E632-4C84-8D10-9B69AD03992A}"/>
    <dgm:cxn modelId="{14C8025E-FB38-443F-BFDF-EA121ECCB752}" type="presOf" srcId="{A3392401-30FB-4238-8DF7-D4E5F9D3DD2E}" destId="{3EBA690A-E4A2-4AD1-9ABD-9E37D471C23C}" srcOrd="0" destOrd="0" presId="urn:microsoft.com/office/officeart/2005/8/layout/vList2"/>
    <dgm:cxn modelId="{137D2F48-DFA3-4AD5-B1A0-E2F133A6BD09}" type="presOf" srcId="{9F3B27EF-AC19-492A-B5F6-E9197FBABC81}" destId="{07FE5647-E984-479D-8F45-519A6F807EB1}" srcOrd="0" destOrd="0" presId="urn:microsoft.com/office/officeart/2005/8/layout/vList2"/>
    <dgm:cxn modelId="{86DFB64F-BFF6-4746-995C-0BDFD11188AB}" srcId="{A3392401-30FB-4238-8DF7-D4E5F9D3DD2E}" destId="{21924858-4754-484F-A43F-321347365274}" srcOrd="1" destOrd="0" parTransId="{DE049354-FD10-491C-97E8-3F35A91486F8}" sibTransId="{3F34B9A7-0BE8-4D5B-819F-722036E90134}"/>
    <dgm:cxn modelId="{55279F89-30D8-4336-8EC0-D6AF33AABA99}" srcId="{A3392401-30FB-4238-8DF7-D4E5F9D3DD2E}" destId="{A9484ED1-2103-4BE6-8B9A-32918C63B4C0}" srcOrd="0" destOrd="0" parTransId="{991A9C27-5333-4D8D-B2A9-F6A5A416697C}" sibTransId="{4E4D5246-8826-416A-9F6C-AEB836FA2231}"/>
    <dgm:cxn modelId="{A02A08B4-60DA-4A85-8CEB-26B74D15531F}" srcId="{A3392401-30FB-4238-8DF7-D4E5F9D3DD2E}" destId="{333C958B-1315-433D-A3C0-A54CBAE944F8}" srcOrd="3" destOrd="0" parTransId="{091A52CB-9882-43EC-9C20-0B81EA1189F6}" sibTransId="{24BF2AF4-A439-4B6C-8DAD-0CDF5417D4C7}"/>
    <dgm:cxn modelId="{39ED9FDE-B03E-4966-A385-9A3A1A82864F}" type="presOf" srcId="{333C958B-1315-433D-A3C0-A54CBAE944F8}" destId="{00ED4127-7910-4B67-A081-8C39279D5171}" srcOrd="0" destOrd="0" presId="urn:microsoft.com/office/officeart/2005/8/layout/vList2"/>
    <dgm:cxn modelId="{95F791D0-D2A4-4A13-BE03-24BC69A9711A}" type="presParOf" srcId="{3EBA690A-E4A2-4AD1-9ABD-9E37D471C23C}" destId="{54E0D08D-AE3F-4F23-A86E-04A8953CA83D}" srcOrd="0" destOrd="0" presId="urn:microsoft.com/office/officeart/2005/8/layout/vList2"/>
    <dgm:cxn modelId="{9C7C9927-0768-43C0-A5FB-C42DE9A0343C}" type="presParOf" srcId="{3EBA690A-E4A2-4AD1-9ABD-9E37D471C23C}" destId="{7D212724-6425-4067-8DEE-B24B652B9480}" srcOrd="1" destOrd="0" presId="urn:microsoft.com/office/officeart/2005/8/layout/vList2"/>
    <dgm:cxn modelId="{98A9A3B2-739E-4FA4-917F-E2B86918AD83}" type="presParOf" srcId="{3EBA690A-E4A2-4AD1-9ABD-9E37D471C23C}" destId="{D7673DDC-2022-470C-87C9-26E83474A25B}" srcOrd="2" destOrd="0" presId="urn:microsoft.com/office/officeart/2005/8/layout/vList2"/>
    <dgm:cxn modelId="{44A44430-E3B8-4B37-904A-94FD152CD765}" type="presParOf" srcId="{3EBA690A-E4A2-4AD1-9ABD-9E37D471C23C}" destId="{571FC213-6348-42C3-AD9B-CEB9EFB0BABA}" srcOrd="3" destOrd="0" presId="urn:microsoft.com/office/officeart/2005/8/layout/vList2"/>
    <dgm:cxn modelId="{7173D47A-0461-444B-839F-9FB7366C8E4A}" type="presParOf" srcId="{3EBA690A-E4A2-4AD1-9ABD-9E37D471C23C}" destId="{07FE5647-E984-479D-8F45-519A6F807EB1}" srcOrd="4" destOrd="0" presId="urn:microsoft.com/office/officeart/2005/8/layout/vList2"/>
    <dgm:cxn modelId="{505CF18C-9B55-4006-945C-602A019CA357}" type="presParOf" srcId="{3EBA690A-E4A2-4AD1-9ABD-9E37D471C23C}" destId="{F98D0C58-4CB6-4BE3-96AD-BD561A4D66D1}" srcOrd="5" destOrd="0" presId="urn:microsoft.com/office/officeart/2005/8/layout/vList2"/>
    <dgm:cxn modelId="{D1F501C0-7FAD-417F-9C8E-ABDC886045F7}" type="presParOf" srcId="{3EBA690A-E4A2-4AD1-9ABD-9E37D471C23C}" destId="{00ED4127-7910-4B67-A081-8C39279D517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F2BB2D-17A7-4401-A85C-39A69A4DBAD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0C55B8A-4EC7-42D6-ABB8-E979DBC7FAEC}">
      <dgm:prSet custT="1"/>
      <dgm:spPr/>
      <dgm:t>
        <a:bodyPr/>
        <a:lstStyle/>
        <a:p>
          <a:r>
            <a:rPr lang="tr-TR" sz="3600" b="1" dirty="0"/>
            <a:t>Nonfarmakolojik yöntemler</a:t>
          </a:r>
          <a:endParaRPr lang="en-US" sz="3600" b="1" dirty="0"/>
        </a:p>
      </dgm:t>
    </dgm:pt>
    <dgm:pt modelId="{5B334117-EDF4-49C4-9874-3011A94197AC}" type="parTrans" cxnId="{A40871F7-1A21-43EE-86EE-B08F2DB3BB53}">
      <dgm:prSet/>
      <dgm:spPr/>
      <dgm:t>
        <a:bodyPr/>
        <a:lstStyle/>
        <a:p>
          <a:endParaRPr lang="en-US"/>
        </a:p>
      </dgm:t>
    </dgm:pt>
    <dgm:pt modelId="{87EEF4D1-4440-4A98-816D-48D8A077BF9B}" type="sibTrans" cxnId="{A40871F7-1A21-43EE-86EE-B08F2DB3BB53}">
      <dgm:prSet/>
      <dgm:spPr/>
      <dgm:t>
        <a:bodyPr/>
        <a:lstStyle/>
        <a:p>
          <a:endParaRPr lang="en-US"/>
        </a:p>
      </dgm:t>
    </dgm:pt>
    <dgm:pt modelId="{B86D6047-1A47-420B-97D0-15F87E9AAADF}">
      <dgm:prSet custT="1"/>
      <dgm:spPr/>
      <dgm:t>
        <a:bodyPr/>
        <a:lstStyle/>
        <a:p>
          <a:r>
            <a:rPr lang="tr-TR" sz="3600" b="1" dirty="0"/>
            <a:t>Farmakolojik yöntemler</a:t>
          </a:r>
          <a:endParaRPr lang="en-US" sz="3600" b="1" dirty="0"/>
        </a:p>
      </dgm:t>
    </dgm:pt>
    <dgm:pt modelId="{2BC0433B-7685-4799-BD98-EC1EE486FD22}" type="parTrans" cxnId="{62B2889D-5C7B-4DCC-B606-03DEC46DC1EF}">
      <dgm:prSet/>
      <dgm:spPr/>
      <dgm:t>
        <a:bodyPr/>
        <a:lstStyle/>
        <a:p>
          <a:endParaRPr lang="en-US"/>
        </a:p>
      </dgm:t>
    </dgm:pt>
    <dgm:pt modelId="{4C829F3E-CE50-413D-938C-062A9106D18C}" type="sibTrans" cxnId="{62B2889D-5C7B-4DCC-B606-03DEC46DC1EF}">
      <dgm:prSet/>
      <dgm:spPr/>
      <dgm:t>
        <a:bodyPr/>
        <a:lstStyle/>
        <a:p>
          <a:endParaRPr lang="en-US"/>
        </a:p>
      </dgm:t>
    </dgm:pt>
    <dgm:pt modelId="{EDC8424B-8E88-441E-B6A4-D6A15A5F04EA}" type="pres">
      <dgm:prSet presAssocID="{B3F2BB2D-17A7-4401-A85C-39A69A4DBAD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DA1A96-6403-4761-B1CA-91B827BEFDA8}" type="pres">
      <dgm:prSet presAssocID="{F0C55B8A-4EC7-42D6-ABB8-E979DBC7FAEC}" presName="hierRoot1" presStyleCnt="0"/>
      <dgm:spPr/>
    </dgm:pt>
    <dgm:pt modelId="{8309F581-C9A5-4EA7-A431-548C06B0817B}" type="pres">
      <dgm:prSet presAssocID="{F0C55B8A-4EC7-42D6-ABB8-E979DBC7FAEC}" presName="composite" presStyleCnt="0"/>
      <dgm:spPr/>
    </dgm:pt>
    <dgm:pt modelId="{08F5B920-DA4F-4021-A1F4-A107F9C49692}" type="pres">
      <dgm:prSet presAssocID="{F0C55B8A-4EC7-42D6-ABB8-E979DBC7FAEC}" presName="background" presStyleLbl="node0" presStyleIdx="0" presStyleCnt="2"/>
      <dgm:spPr/>
    </dgm:pt>
    <dgm:pt modelId="{7A4786FC-A439-4A07-BB17-863CDA00283C}" type="pres">
      <dgm:prSet presAssocID="{F0C55B8A-4EC7-42D6-ABB8-E979DBC7FAEC}" presName="text" presStyleLbl="fgAcc0" presStyleIdx="0" presStyleCnt="2">
        <dgm:presLayoutVars>
          <dgm:chPref val="3"/>
        </dgm:presLayoutVars>
      </dgm:prSet>
      <dgm:spPr/>
    </dgm:pt>
    <dgm:pt modelId="{FBE28F10-E16E-4700-BB58-C0113E76B117}" type="pres">
      <dgm:prSet presAssocID="{F0C55B8A-4EC7-42D6-ABB8-E979DBC7FAEC}" presName="hierChild2" presStyleCnt="0"/>
      <dgm:spPr/>
    </dgm:pt>
    <dgm:pt modelId="{8BCA44F6-ADF0-41EC-B344-B39E7D77C707}" type="pres">
      <dgm:prSet presAssocID="{B86D6047-1A47-420B-97D0-15F87E9AAADF}" presName="hierRoot1" presStyleCnt="0"/>
      <dgm:spPr/>
    </dgm:pt>
    <dgm:pt modelId="{EE12F07D-68F5-4AB7-B360-900A47BAE25D}" type="pres">
      <dgm:prSet presAssocID="{B86D6047-1A47-420B-97D0-15F87E9AAADF}" presName="composite" presStyleCnt="0"/>
      <dgm:spPr/>
    </dgm:pt>
    <dgm:pt modelId="{78B07C4D-BC30-4AF7-94C3-A1C948D19D33}" type="pres">
      <dgm:prSet presAssocID="{B86D6047-1A47-420B-97D0-15F87E9AAADF}" presName="background" presStyleLbl="node0" presStyleIdx="1" presStyleCnt="2"/>
      <dgm:spPr/>
    </dgm:pt>
    <dgm:pt modelId="{E4EB16FD-AA4B-4A54-A36C-F2677F38990F}" type="pres">
      <dgm:prSet presAssocID="{B86D6047-1A47-420B-97D0-15F87E9AAADF}" presName="text" presStyleLbl="fgAcc0" presStyleIdx="1" presStyleCnt="2">
        <dgm:presLayoutVars>
          <dgm:chPref val="3"/>
        </dgm:presLayoutVars>
      </dgm:prSet>
      <dgm:spPr/>
    </dgm:pt>
    <dgm:pt modelId="{9ED87CD7-538F-4959-B3EF-1626015E40FE}" type="pres">
      <dgm:prSet presAssocID="{B86D6047-1A47-420B-97D0-15F87E9AAADF}" presName="hierChild2" presStyleCnt="0"/>
      <dgm:spPr/>
    </dgm:pt>
  </dgm:ptLst>
  <dgm:cxnLst>
    <dgm:cxn modelId="{BA09B565-4121-4D06-963F-51A34A73008F}" type="presOf" srcId="{F0C55B8A-4EC7-42D6-ABB8-E979DBC7FAEC}" destId="{7A4786FC-A439-4A07-BB17-863CDA00283C}" srcOrd="0" destOrd="0" presId="urn:microsoft.com/office/officeart/2005/8/layout/hierarchy1"/>
    <dgm:cxn modelId="{A60C518E-EFE4-4F98-97B4-74ABAB1B4623}" type="presOf" srcId="{B86D6047-1A47-420B-97D0-15F87E9AAADF}" destId="{E4EB16FD-AA4B-4A54-A36C-F2677F38990F}" srcOrd="0" destOrd="0" presId="urn:microsoft.com/office/officeart/2005/8/layout/hierarchy1"/>
    <dgm:cxn modelId="{62B2889D-5C7B-4DCC-B606-03DEC46DC1EF}" srcId="{B3F2BB2D-17A7-4401-A85C-39A69A4DBADE}" destId="{B86D6047-1A47-420B-97D0-15F87E9AAADF}" srcOrd="1" destOrd="0" parTransId="{2BC0433B-7685-4799-BD98-EC1EE486FD22}" sibTransId="{4C829F3E-CE50-413D-938C-062A9106D18C}"/>
    <dgm:cxn modelId="{46CD0FD9-C538-4868-94BF-F40F45BFF288}" type="presOf" srcId="{B3F2BB2D-17A7-4401-A85C-39A69A4DBADE}" destId="{EDC8424B-8E88-441E-B6A4-D6A15A5F04EA}" srcOrd="0" destOrd="0" presId="urn:microsoft.com/office/officeart/2005/8/layout/hierarchy1"/>
    <dgm:cxn modelId="{A40871F7-1A21-43EE-86EE-B08F2DB3BB53}" srcId="{B3F2BB2D-17A7-4401-A85C-39A69A4DBADE}" destId="{F0C55B8A-4EC7-42D6-ABB8-E979DBC7FAEC}" srcOrd="0" destOrd="0" parTransId="{5B334117-EDF4-49C4-9874-3011A94197AC}" sibTransId="{87EEF4D1-4440-4A98-816D-48D8A077BF9B}"/>
    <dgm:cxn modelId="{CD2DCDBD-495B-44C5-AA40-56A948B07F2E}" type="presParOf" srcId="{EDC8424B-8E88-441E-B6A4-D6A15A5F04EA}" destId="{34DA1A96-6403-4761-B1CA-91B827BEFDA8}" srcOrd="0" destOrd="0" presId="urn:microsoft.com/office/officeart/2005/8/layout/hierarchy1"/>
    <dgm:cxn modelId="{5EA7CB74-214F-4F7D-854D-1CF2ACEB5D0A}" type="presParOf" srcId="{34DA1A96-6403-4761-B1CA-91B827BEFDA8}" destId="{8309F581-C9A5-4EA7-A431-548C06B0817B}" srcOrd="0" destOrd="0" presId="urn:microsoft.com/office/officeart/2005/8/layout/hierarchy1"/>
    <dgm:cxn modelId="{97B3C595-E576-4F67-B39E-5423E4A69F1A}" type="presParOf" srcId="{8309F581-C9A5-4EA7-A431-548C06B0817B}" destId="{08F5B920-DA4F-4021-A1F4-A107F9C49692}" srcOrd="0" destOrd="0" presId="urn:microsoft.com/office/officeart/2005/8/layout/hierarchy1"/>
    <dgm:cxn modelId="{EA273CFE-2C41-491A-B45B-0F68C319DC66}" type="presParOf" srcId="{8309F581-C9A5-4EA7-A431-548C06B0817B}" destId="{7A4786FC-A439-4A07-BB17-863CDA00283C}" srcOrd="1" destOrd="0" presId="urn:microsoft.com/office/officeart/2005/8/layout/hierarchy1"/>
    <dgm:cxn modelId="{E9811EC5-231B-4255-81DE-91B21B6C1121}" type="presParOf" srcId="{34DA1A96-6403-4761-B1CA-91B827BEFDA8}" destId="{FBE28F10-E16E-4700-BB58-C0113E76B117}" srcOrd="1" destOrd="0" presId="urn:microsoft.com/office/officeart/2005/8/layout/hierarchy1"/>
    <dgm:cxn modelId="{A2C29C6E-EDF8-4C4A-87AE-BC8B2EE0C472}" type="presParOf" srcId="{EDC8424B-8E88-441E-B6A4-D6A15A5F04EA}" destId="{8BCA44F6-ADF0-41EC-B344-B39E7D77C707}" srcOrd="1" destOrd="0" presId="urn:microsoft.com/office/officeart/2005/8/layout/hierarchy1"/>
    <dgm:cxn modelId="{E0964317-A374-4EE6-B4FC-3CD64D2072A3}" type="presParOf" srcId="{8BCA44F6-ADF0-41EC-B344-B39E7D77C707}" destId="{EE12F07D-68F5-4AB7-B360-900A47BAE25D}" srcOrd="0" destOrd="0" presId="urn:microsoft.com/office/officeart/2005/8/layout/hierarchy1"/>
    <dgm:cxn modelId="{C5CBE86C-6D6A-4E7A-8EF9-C77A3878ED65}" type="presParOf" srcId="{EE12F07D-68F5-4AB7-B360-900A47BAE25D}" destId="{78B07C4D-BC30-4AF7-94C3-A1C948D19D33}" srcOrd="0" destOrd="0" presId="urn:microsoft.com/office/officeart/2005/8/layout/hierarchy1"/>
    <dgm:cxn modelId="{949E17AE-E2BB-4F22-92FF-D091EA7D11B2}" type="presParOf" srcId="{EE12F07D-68F5-4AB7-B360-900A47BAE25D}" destId="{E4EB16FD-AA4B-4A54-A36C-F2677F38990F}" srcOrd="1" destOrd="0" presId="urn:microsoft.com/office/officeart/2005/8/layout/hierarchy1"/>
    <dgm:cxn modelId="{CCE694DD-9FD9-43F8-8D00-58BE8B6B7433}" type="presParOf" srcId="{8BCA44F6-ADF0-41EC-B344-B39E7D77C707}" destId="{9ED87CD7-538F-4959-B3EF-1626015E40F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005319-5DE3-4883-8811-3FA9C8F0C2A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CD73DE-2566-4D74-BE71-0613942B14B1}">
      <dgm:prSet custT="1"/>
      <dgm:spPr/>
      <dgm:t>
        <a:bodyPr/>
        <a:lstStyle/>
        <a:p>
          <a:r>
            <a:rPr lang="tr-TR" sz="3600" dirty="0"/>
            <a:t>Kanguru bakımı yapma,</a:t>
          </a:r>
        </a:p>
      </dgm:t>
    </dgm:pt>
    <dgm:pt modelId="{C5546208-0860-42CE-9E2A-D5F3B8D52625}" type="parTrans" cxnId="{57F4D32C-CC56-487C-895A-9AB0BCDD4B54}">
      <dgm:prSet/>
      <dgm:spPr/>
      <dgm:t>
        <a:bodyPr/>
        <a:lstStyle/>
        <a:p>
          <a:endParaRPr lang="en-US"/>
        </a:p>
      </dgm:t>
    </dgm:pt>
    <dgm:pt modelId="{95CDFE31-5A55-4D63-A342-D46D90227129}" type="sibTrans" cxnId="{57F4D32C-CC56-487C-895A-9AB0BCDD4B54}">
      <dgm:prSet/>
      <dgm:spPr/>
      <dgm:t>
        <a:bodyPr/>
        <a:lstStyle/>
        <a:p>
          <a:endParaRPr lang="en-US"/>
        </a:p>
      </dgm:t>
    </dgm:pt>
    <dgm:pt modelId="{9364760E-AAA4-414A-BA2E-9CE2333ECC05}">
      <dgm:prSet custT="1"/>
      <dgm:spPr/>
      <dgm:t>
        <a:bodyPr/>
        <a:lstStyle/>
        <a:p>
          <a:r>
            <a:rPr lang="tr-TR" sz="3600" dirty="0"/>
            <a:t>Anne sütü verme (anne memesini emme),</a:t>
          </a:r>
          <a:endParaRPr lang="en-US" sz="3600" dirty="0"/>
        </a:p>
      </dgm:t>
    </dgm:pt>
    <dgm:pt modelId="{F7C51881-EAE3-4DAF-AF2B-298CB20C9406}" type="parTrans" cxnId="{5F423A74-6B33-4DC4-9F2F-C0BB5103E122}">
      <dgm:prSet/>
      <dgm:spPr/>
      <dgm:t>
        <a:bodyPr/>
        <a:lstStyle/>
        <a:p>
          <a:endParaRPr lang="en-US"/>
        </a:p>
      </dgm:t>
    </dgm:pt>
    <dgm:pt modelId="{6DA85E8E-709D-4F5E-BC42-E0C11AD64DFC}" type="sibTrans" cxnId="{5F423A74-6B33-4DC4-9F2F-C0BB5103E122}">
      <dgm:prSet/>
      <dgm:spPr/>
      <dgm:t>
        <a:bodyPr/>
        <a:lstStyle/>
        <a:p>
          <a:endParaRPr lang="en-US"/>
        </a:p>
      </dgm:t>
    </dgm:pt>
    <dgm:pt modelId="{5A82E37F-AC0B-4A93-8A80-CFB6F455E81D}">
      <dgm:prSet custT="1"/>
      <dgm:spPr/>
      <dgm:t>
        <a:bodyPr/>
        <a:lstStyle/>
        <a:p>
          <a:r>
            <a:rPr lang="tr-TR" sz="3600" dirty="0"/>
            <a:t>Emzik verilmesi,</a:t>
          </a:r>
          <a:endParaRPr lang="en-US" sz="3600" dirty="0"/>
        </a:p>
      </dgm:t>
    </dgm:pt>
    <dgm:pt modelId="{88A513F2-5ACF-4CF0-8CBB-92171128F77E}" type="parTrans" cxnId="{00F16C97-A256-4975-A76B-CB127A151FCE}">
      <dgm:prSet/>
      <dgm:spPr/>
      <dgm:t>
        <a:bodyPr/>
        <a:lstStyle/>
        <a:p>
          <a:endParaRPr lang="en-US"/>
        </a:p>
      </dgm:t>
    </dgm:pt>
    <dgm:pt modelId="{A401424C-60FA-4467-AD46-C27F62C49447}" type="sibTrans" cxnId="{00F16C97-A256-4975-A76B-CB127A151FCE}">
      <dgm:prSet/>
      <dgm:spPr/>
      <dgm:t>
        <a:bodyPr/>
        <a:lstStyle/>
        <a:p>
          <a:endParaRPr lang="en-US"/>
        </a:p>
      </dgm:t>
    </dgm:pt>
    <dgm:pt modelId="{976E1D05-3184-4414-9374-901ADBD7039C}">
      <dgm:prSet custT="1"/>
      <dgm:spPr/>
      <dgm:t>
        <a:bodyPr/>
        <a:lstStyle/>
        <a:p>
          <a:r>
            <a:rPr lang="tr-TR" sz="3600" dirty="0"/>
            <a:t>Pozisyon değiştirme,</a:t>
          </a:r>
          <a:endParaRPr lang="en-US" sz="3600" dirty="0"/>
        </a:p>
      </dgm:t>
    </dgm:pt>
    <dgm:pt modelId="{40365E65-24DB-4541-8ADC-749B6AAF5ADB}" type="parTrans" cxnId="{7F672DBE-94BE-4710-A087-1BBCA474B263}">
      <dgm:prSet/>
      <dgm:spPr/>
      <dgm:t>
        <a:bodyPr/>
        <a:lstStyle/>
        <a:p>
          <a:endParaRPr lang="en-US"/>
        </a:p>
      </dgm:t>
    </dgm:pt>
    <dgm:pt modelId="{36CF6533-7DF2-4291-9786-816F19B45722}" type="sibTrans" cxnId="{7F672DBE-94BE-4710-A087-1BBCA474B263}">
      <dgm:prSet/>
      <dgm:spPr/>
      <dgm:t>
        <a:bodyPr/>
        <a:lstStyle/>
        <a:p>
          <a:endParaRPr lang="en-US"/>
        </a:p>
      </dgm:t>
    </dgm:pt>
    <dgm:pt modelId="{2C85B7CA-FF8B-4AF2-887E-8986B398F966}">
      <dgm:prSet custT="1"/>
      <dgm:spPr/>
      <dgm:t>
        <a:bodyPr/>
        <a:lstStyle/>
        <a:p>
          <a:r>
            <a:rPr lang="tr-TR" sz="3600" dirty="0"/>
            <a:t>Kucaklama, </a:t>
          </a:r>
        </a:p>
      </dgm:t>
    </dgm:pt>
    <dgm:pt modelId="{26476A17-3D09-40EE-8FF3-B8AB99F8CEF3}" type="parTrans" cxnId="{215713AB-D34B-4FA0-AD93-512461FF0C63}">
      <dgm:prSet/>
      <dgm:spPr/>
      <dgm:t>
        <a:bodyPr/>
        <a:lstStyle/>
        <a:p>
          <a:endParaRPr lang="tr-TR"/>
        </a:p>
      </dgm:t>
    </dgm:pt>
    <dgm:pt modelId="{60F332C7-BAED-4FBF-A795-8E41DB368B9F}" type="sibTrans" cxnId="{215713AB-D34B-4FA0-AD93-512461FF0C63}">
      <dgm:prSet/>
      <dgm:spPr/>
      <dgm:t>
        <a:bodyPr/>
        <a:lstStyle/>
        <a:p>
          <a:endParaRPr lang="tr-TR"/>
        </a:p>
      </dgm:t>
    </dgm:pt>
    <dgm:pt modelId="{85F1C65C-0245-44D6-955D-F372D3B56372}" type="pres">
      <dgm:prSet presAssocID="{17005319-5DE3-4883-8811-3FA9C8F0C2AE}" presName="vert0" presStyleCnt="0">
        <dgm:presLayoutVars>
          <dgm:dir/>
          <dgm:animOne val="branch"/>
          <dgm:animLvl val="lvl"/>
        </dgm:presLayoutVars>
      </dgm:prSet>
      <dgm:spPr/>
    </dgm:pt>
    <dgm:pt modelId="{26C3125E-789C-435E-B580-BB5D654187DD}" type="pres">
      <dgm:prSet presAssocID="{D8CD73DE-2566-4D74-BE71-0613942B14B1}" presName="thickLine" presStyleLbl="alignNode1" presStyleIdx="0" presStyleCnt="5"/>
      <dgm:spPr/>
    </dgm:pt>
    <dgm:pt modelId="{B2D157E9-7460-4A1A-B971-C724BE963AF1}" type="pres">
      <dgm:prSet presAssocID="{D8CD73DE-2566-4D74-BE71-0613942B14B1}" presName="horz1" presStyleCnt="0"/>
      <dgm:spPr/>
    </dgm:pt>
    <dgm:pt modelId="{64BF5A16-FBAF-4C89-B5B8-D87AF11312F8}" type="pres">
      <dgm:prSet presAssocID="{D8CD73DE-2566-4D74-BE71-0613942B14B1}" presName="tx1" presStyleLbl="revTx" presStyleIdx="0" presStyleCnt="5"/>
      <dgm:spPr/>
    </dgm:pt>
    <dgm:pt modelId="{6F58F9AE-9F58-4DCA-A593-FFA5C4C724B4}" type="pres">
      <dgm:prSet presAssocID="{D8CD73DE-2566-4D74-BE71-0613942B14B1}" presName="vert1" presStyleCnt="0"/>
      <dgm:spPr/>
    </dgm:pt>
    <dgm:pt modelId="{0180B032-2113-45C2-A0C5-61E8DA01DD7D}" type="pres">
      <dgm:prSet presAssocID="{2C85B7CA-FF8B-4AF2-887E-8986B398F966}" presName="thickLine" presStyleLbl="alignNode1" presStyleIdx="1" presStyleCnt="5"/>
      <dgm:spPr/>
    </dgm:pt>
    <dgm:pt modelId="{464B5199-1A35-46A7-A9B2-7A6524D48F52}" type="pres">
      <dgm:prSet presAssocID="{2C85B7CA-FF8B-4AF2-887E-8986B398F966}" presName="horz1" presStyleCnt="0"/>
      <dgm:spPr/>
    </dgm:pt>
    <dgm:pt modelId="{F5FA7513-5EF4-48E6-88A2-0DC2C45781F1}" type="pres">
      <dgm:prSet presAssocID="{2C85B7CA-FF8B-4AF2-887E-8986B398F966}" presName="tx1" presStyleLbl="revTx" presStyleIdx="1" presStyleCnt="5"/>
      <dgm:spPr/>
    </dgm:pt>
    <dgm:pt modelId="{929D59C5-0D2D-48FE-8BBE-1BC3F7113864}" type="pres">
      <dgm:prSet presAssocID="{2C85B7CA-FF8B-4AF2-887E-8986B398F966}" presName="vert1" presStyleCnt="0"/>
      <dgm:spPr/>
    </dgm:pt>
    <dgm:pt modelId="{25502F81-5346-472D-804C-BFFE669EBFA3}" type="pres">
      <dgm:prSet presAssocID="{9364760E-AAA4-414A-BA2E-9CE2333ECC05}" presName="thickLine" presStyleLbl="alignNode1" presStyleIdx="2" presStyleCnt="5"/>
      <dgm:spPr/>
    </dgm:pt>
    <dgm:pt modelId="{FE714740-46B1-4A70-AFA6-DCCA0CA9631B}" type="pres">
      <dgm:prSet presAssocID="{9364760E-AAA4-414A-BA2E-9CE2333ECC05}" presName="horz1" presStyleCnt="0"/>
      <dgm:spPr/>
    </dgm:pt>
    <dgm:pt modelId="{C8235177-5CE7-4B7D-876C-9D0412E084C7}" type="pres">
      <dgm:prSet presAssocID="{9364760E-AAA4-414A-BA2E-9CE2333ECC05}" presName="tx1" presStyleLbl="revTx" presStyleIdx="2" presStyleCnt="5"/>
      <dgm:spPr/>
    </dgm:pt>
    <dgm:pt modelId="{70240D82-3D73-429B-8C0C-BBAAD4B6D535}" type="pres">
      <dgm:prSet presAssocID="{9364760E-AAA4-414A-BA2E-9CE2333ECC05}" presName="vert1" presStyleCnt="0"/>
      <dgm:spPr/>
    </dgm:pt>
    <dgm:pt modelId="{9E06BF97-DC8D-4FAF-83FA-EE275A855E3A}" type="pres">
      <dgm:prSet presAssocID="{5A82E37F-AC0B-4A93-8A80-CFB6F455E81D}" presName="thickLine" presStyleLbl="alignNode1" presStyleIdx="3" presStyleCnt="5"/>
      <dgm:spPr/>
    </dgm:pt>
    <dgm:pt modelId="{2138CC01-643A-439B-8490-CED008FD7E6F}" type="pres">
      <dgm:prSet presAssocID="{5A82E37F-AC0B-4A93-8A80-CFB6F455E81D}" presName="horz1" presStyleCnt="0"/>
      <dgm:spPr/>
    </dgm:pt>
    <dgm:pt modelId="{BE841AD8-EBE1-4C83-8CB3-78E591060C25}" type="pres">
      <dgm:prSet presAssocID="{5A82E37F-AC0B-4A93-8A80-CFB6F455E81D}" presName="tx1" presStyleLbl="revTx" presStyleIdx="3" presStyleCnt="5"/>
      <dgm:spPr/>
    </dgm:pt>
    <dgm:pt modelId="{75D04B8A-165E-47B6-93B1-D8BE7E9964EB}" type="pres">
      <dgm:prSet presAssocID="{5A82E37F-AC0B-4A93-8A80-CFB6F455E81D}" presName="vert1" presStyleCnt="0"/>
      <dgm:spPr/>
    </dgm:pt>
    <dgm:pt modelId="{2A4C6944-3CA6-4F86-94AB-7AAAA8C0DF3C}" type="pres">
      <dgm:prSet presAssocID="{976E1D05-3184-4414-9374-901ADBD7039C}" presName="thickLine" presStyleLbl="alignNode1" presStyleIdx="4" presStyleCnt="5"/>
      <dgm:spPr/>
    </dgm:pt>
    <dgm:pt modelId="{6B7C7846-3031-47CB-829D-2877FEA09507}" type="pres">
      <dgm:prSet presAssocID="{976E1D05-3184-4414-9374-901ADBD7039C}" presName="horz1" presStyleCnt="0"/>
      <dgm:spPr/>
    </dgm:pt>
    <dgm:pt modelId="{44F686F6-F3A2-4441-A69F-E43B5F9C7FCA}" type="pres">
      <dgm:prSet presAssocID="{976E1D05-3184-4414-9374-901ADBD7039C}" presName="tx1" presStyleLbl="revTx" presStyleIdx="4" presStyleCnt="5"/>
      <dgm:spPr/>
    </dgm:pt>
    <dgm:pt modelId="{1768A08A-7C97-4095-8823-AD666AF8D7D8}" type="pres">
      <dgm:prSet presAssocID="{976E1D05-3184-4414-9374-901ADBD7039C}" presName="vert1" presStyleCnt="0"/>
      <dgm:spPr/>
    </dgm:pt>
  </dgm:ptLst>
  <dgm:cxnLst>
    <dgm:cxn modelId="{57F4D32C-CC56-487C-895A-9AB0BCDD4B54}" srcId="{17005319-5DE3-4883-8811-3FA9C8F0C2AE}" destId="{D8CD73DE-2566-4D74-BE71-0613942B14B1}" srcOrd="0" destOrd="0" parTransId="{C5546208-0860-42CE-9E2A-D5F3B8D52625}" sibTransId="{95CDFE31-5A55-4D63-A342-D46D90227129}"/>
    <dgm:cxn modelId="{652D475B-CE07-40D1-B93E-A6EC245C0947}" type="presOf" srcId="{5A82E37F-AC0B-4A93-8A80-CFB6F455E81D}" destId="{BE841AD8-EBE1-4C83-8CB3-78E591060C25}" srcOrd="0" destOrd="0" presId="urn:microsoft.com/office/officeart/2008/layout/LinedList"/>
    <dgm:cxn modelId="{BB4D3647-E5B2-410B-99CD-B821F803B29F}" type="presOf" srcId="{976E1D05-3184-4414-9374-901ADBD7039C}" destId="{44F686F6-F3A2-4441-A69F-E43B5F9C7FCA}" srcOrd="0" destOrd="0" presId="urn:microsoft.com/office/officeart/2008/layout/LinedList"/>
    <dgm:cxn modelId="{3BBA4048-894C-4656-B595-D28653CE8652}" type="presOf" srcId="{D8CD73DE-2566-4D74-BE71-0613942B14B1}" destId="{64BF5A16-FBAF-4C89-B5B8-D87AF11312F8}" srcOrd="0" destOrd="0" presId="urn:microsoft.com/office/officeart/2008/layout/LinedList"/>
    <dgm:cxn modelId="{5F423A74-6B33-4DC4-9F2F-C0BB5103E122}" srcId="{17005319-5DE3-4883-8811-3FA9C8F0C2AE}" destId="{9364760E-AAA4-414A-BA2E-9CE2333ECC05}" srcOrd="2" destOrd="0" parTransId="{F7C51881-EAE3-4DAF-AF2B-298CB20C9406}" sibTransId="{6DA85E8E-709D-4F5E-BC42-E0C11AD64DFC}"/>
    <dgm:cxn modelId="{C5259A5A-30D0-4FCE-96B5-FF550127FA1D}" type="presOf" srcId="{9364760E-AAA4-414A-BA2E-9CE2333ECC05}" destId="{C8235177-5CE7-4B7D-876C-9D0412E084C7}" srcOrd="0" destOrd="0" presId="urn:microsoft.com/office/officeart/2008/layout/LinedList"/>
    <dgm:cxn modelId="{79FF7583-9AE8-4BBF-93CD-088083C8E816}" type="presOf" srcId="{2C85B7CA-FF8B-4AF2-887E-8986B398F966}" destId="{F5FA7513-5EF4-48E6-88A2-0DC2C45781F1}" srcOrd="0" destOrd="0" presId="urn:microsoft.com/office/officeart/2008/layout/LinedList"/>
    <dgm:cxn modelId="{00F16C97-A256-4975-A76B-CB127A151FCE}" srcId="{17005319-5DE3-4883-8811-3FA9C8F0C2AE}" destId="{5A82E37F-AC0B-4A93-8A80-CFB6F455E81D}" srcOrd="3" destOrd="0" parTransId="{88A513F2-5ACF-4CF0-8CBB-92171128F77E}" sibTransId="{A401424C-60FA-4467-AD46-C27F62C49447}"/>
    <dgm:cxn modelId="{215713AB-D34B-4FA0-AD93-512461FF0C63}" srcId="{17005319-5DE3-4883-8811-3FA9C8F0C2AE}" destId="{2C85B7CA-FF8B-4AF2-887E-8986B398F966}" srcOrd="1" destOrd="0" parTransId="{26476A17-3D09-40EE-8FF3-B8AB99F8CEF3}" sibTransId="{60F332C7-BAED-4FBF-A795-8E41DB368B9F}"/>
    <dgm:cxn modelId="{7F672DBE-94BE-4710-A087-1BBCA474B263}" srcId="{17005319-5DE3-4883-8811-3FA9C8F0C2AE}" destId="{976E1D05-3184-4414-9374-901ADBD7039C}" srcOrd="4" destOrd="0" parTransId="{40365E65-24DB-4541-8ADC-749B6AAF5ADB}" sibTransId="{36CF6533-7DF2-4291-9786-816F19B45722}"/>
    <dgm:cxn modelId="{18429AE2-211D-4001-9889-B608B464C47C}" type="presOf" srcId="{17005319-5DE3-4883-8811-3FA9C8F0C2AE}" destId="{85F1C65C-0245-44D6-955D-F372D3B56372}" srcOrd="0" destOrd="0" presId="urn:microsoft.com/office/officeart/2008/layout/LinedList"/>
    <dgm:cxn modelId="{1314E556-6CCA-49EB-B75F-839F20D0B618}" type="presParOf" srcId="{85F1C65C-0245-44D6-955D-F372D3B56372}" destId="{26C3125E-789C-435E-B580-BB5D654187DD}" srcOrd="0" destOrd="0" presId="urn:microsoft.com/office/officeart/2008/layout/LinedList"/>
    <dgm:cxn modelId="{F0C2EBFD-CCAE-46EA-8662-203E5D3A2063}" type="presParOf" srcId="{85F1C65C-0245-44D6-955D-F372D3B56372}" destId="{B2D157E9-7460-4A1A-B971-C724BE963AF1}" srcOrd="1" destOrd="0" presId="urn:microsoft.com/office/officeart/2008/layout/LinedList"/>
    <dgm:cxn modelId="{D98B7A47-0529-497F-B12E-3E3E1C79420D}" type="presParOf" srcId="{B2D157E9-7460-4A1A-B971-C724BE963AF1}" destId="{64BF5A16-FBAF-4C89-B5B8-D87AF11312F8}" srcOrd="0" destOrd="0" presId="urn:microsoft.com/office/officeart/2008/layout/LinedList"/>
    <dgm:cxn modelId="{C1E40F66-4729-41F3-9D0A-03CCD57DEF8D}" type="presParOf" srcId="{B2D157E9-7460-4A1A-B971-C724BE963AF1}" destId="{6F58F9AE-9F58-4DCA-A593-FFA5C4C724B4}" srcOrd="1" destOrd="0" presId="urn:microsoft.com/office/officeart/2008/layout/LinedList"/>
    <dgm:cxn modelId="{27118B51-8536-419B-BF5E-3CE4CBE0483D}" type="presParOf" srcId="{85F1C65C-0245-44D6-955D-F372D3B56372}" destId="{0180B032-2113-45C2-A0C5-61E8DA01DD7D}" srcOrd="2" destOrd="0" presId="urn:microsoft.com/office/officeart/2008/layout/LinedList"/>
    <dgm:cxn modelId="{56ED24B4-646D-477A-957F-6E1E527F6461}" type="presParOf" srcId="{85F1C65C-0245-44D6-955D-F372D3B56372}" destId="{464B5199-1A35-46A7-A9B2-7A6524D48F52}" srcOrd="3" destOrd="0" presId="urn:microsoft.com/office/officeart/2008/layout/LinedList"/>
    <dgm:cxn modelId="{C261C8D2-1D16-415C-8E18-98EC18931BC4}" type="presParOf" srcId="{464B5199-1A35-46A7-A9B2-7A6524D48F52}" destId="{F5FA7513-5EF4-48E6-88A2-0DC2C45781F1}" srcOrd="0" destOrd="0" presId="urn:microsoft.com/office/officeart/2008/layout/LinedList"/>
    <dgm:cxn modelId="{3AB5039D-8747-419F-B282-D7D4B7B88CEF}" type="presParOf" srcId="{464B5199-1A35-46A7-A9B2-7A6524D48F52}" destId="{929D59C5-0D2D-48FE-8BBE-1BC3F7113864}" srcOrd="1" destOrd="0" presId="urn:microsoft.com/office/officeart/2008/layout/LinedList"/>
    <dgm:cxn modelId="{9135B9D3-36AD-4746-B68F-FBA6BB3340F1}" type="presParOf" srcId="{85F1C65C-0245-44D6-955D-F372D3B56372}" destId="{25502F81-5346-472D-804C-BFFE669EBFA3}" srcOrd="4" destOrd="0" presId="urn:microsoft.com/office/officeart/2008/layout/LinedList"/>
    <dgm:cxn modelId="{30D937EB-33A2-4F89-901D-1162E0FCB4BA}" type="presParOf" srcId="{85F1C65C-0245-44D6-955D-F372D3B56372}" destId="{FE714740-46B1-4A70-AFA6-DCCA0CA9631B}" srcOrd="5" destOrd="0" presId="urn:microsoft.com/office/officeart/2008/layout/LinedList"/>
    <dgm:cxn modelId="{72ECB6FA-1DC5-4EAF-AA93-D7B8625E2DA1}" type="presParOf" srcId="{FE714740-46B1-4A70-AFA6-DCCA0CA9631B}" destId="{C8235177-5CE7-4B7D-876C-9D0412E084C7}" srcOrd="0" destOrd="0" presId="urn:microsoft.com/office/officeart/2008/layout/LinedList"/>
    <dgm:cxn modelId="{D4C79DF6-7BF9-48A5-9CFB-4EC795A69205}" type="presParOf" srcId="{FE714740-46B1-4A70-AFA6-DCCA0CA9631B}" destId="{70240D82-3D73-429B-8C0C-BBAAD4B6D535}" srcOrd="1" destOrd="0" presId="urn:microsoft.com/office/officeart/2008/layout/LinedList"/>
    <dgm:cxn modelId="{8A1E5856-9AAE-4B17-9836-A69FAA2E0EE2}" type="presParOf" srcId="{85F1C65C-0245-44D6-955D-F372D3B56372}" destId="{9E06BF97-DC8D-4FAF-83FA-EE275A855E3A}" srcOrd="6" destOrd="0" presId="urn:microsoft.com/office/officeart/2008/layout/LinedList"/>
    <dgm:cxn modelId="{B5F3DAD9-6543-4655-956B-2C59C90212C4}" type="presParOf" srcId="{85F1C65C-0245-44D6-955D-F372D3B56372}" destId="{2138CC01-643A-439B-8490-CED008FD7E6F}" srcOrd="7" destOrd="0" presId="urn:microsoft.com/office/officeart/2008/layout/LinedList"/>
    <dgm:cxn modelId="{DFA77511-A5C6-46EA-ACBE-D753F856A89F}" type="presParOf" srcId="{2138CC01-643A-439B-8490-CED008FD7E6F}" destId="{BE841AD8-EBE1-4C83-8CB3-78E591060C25}" srcOrd="0" destOrd="0" presId="urn:microsoft.com/office/officeart/2008/layout/LinedList"/>
    <dgm:cxn modelId="{76012609-2E76-4D06-A996-5F38057A58C3}" type="presParOf" srcId="{2138CC01-643A-439B-8490-CED008FD7E6F}" destId="{75D04B8A-165E-47B6-93B1-D8BE7E9964EB}" srcOrd="1" destOrd="0" presId="urn:microsoft.com/office/officeart/2008/layout/LinedList"/>
    <dgm:cxn modelId="{DB131371-CE05-4748-B656-EA24863CF12B}" type="presParOf" srcId="{85F1C65C-0245-44D6-955D-F372D3B56372}" destId="{2A4C6944-3CA6-4F86-94AB-7AAAA8C0DF3C}" srcOrd="8" destOrd="0" presId="urn:microsoft.com/office/officeart/2008/layout/LinedList"/>
    <dgm:cxn modelId="{DB16145D-ACA1-4E57-9398-AAFEC1C9E089}" type="presParOf" srcId="{85F1C65C-0245-44D6-955D-F372D3B56372}" destId="{6B7C7846-3031-47CB-829D-2877FEA09507}" srcOrd="9" destOrd="0" presId="urn:microsoft.com/office/officeart/2008/layout/LinedList"/>
    <dgm:cxn modelId="{78F01197-A10F-46C1-A359-12B3DF226B8E}" type="presParOf" srcId="{6B7C7846-3031-47CB-829D-2877FEA09507}" destId="{44F686F6-F3A2-4441-A69F-E43B5F9C7FCA}" srcOrd="0" destOrd="0" presId="urn:microsoft.com/office/officeart/2008/layout/LinedList"/>
    <dgm:cxn modelId="{1A436820-9948-4952-B454-74E6A4FBD4E2}" type="presParOf" srcId="{6B7C7846-3031-47CB-829D-2877FEA09507}" destId="{1768A08A-7C97-4095-8823-AD666AF8D7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005319-5DE3-4883-8811-3FA9C8F0C2A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7E35432-E259-4A54-814F-6144601AA985}">
      <dgm:prSet custT="1"/>
      <dgm:spPr/>
      <dgm:t>
        <a:bodyPr/>
        <a:lstStyle/>
        <a:p>
          <a:r>
            <a:rPr lang="tr-TR" sz="3600" dirty="0"/>
            <a:t>Müzik dinletme, </a:t>
          </a:r>
        </a:p>
      </dgm:t>
    </dgm:pt>
    <dgm:pt modelId="{88FE0F2A-A984-47E8-BF53-C75488DE66B2}" type="parTrans" cxnId="{C8571F64-7A02-4F1F-ADC0-3475E2B5309D}">
      <dgm:prSet/>
      <dgm:spPr/>
      <dgm:t>
        <a:bodyPr/>
        <a:lstStyle/>
        <a:p>
          <a:endParaRPr lang="en-US"/>
        </a:p>
      </dgm:t>
    </dgm:pt>
    <dgm:pt modelId="{7178163A-5789-425E-AAAD-001099C09775}" type="sibTrans" cxnId="{C8571F64-7A02-4F1F-ADC0-3475E2B5309D}">
      <dgm:prSet/>
      <dgm:spPr/>
      <dgm:t>
        <a:bodyPr/>
        <a:lstStyle/>
        <a:p>
          <a:endParaRPr lang="en-US"/>
        </a:p>
      </dgm:t>
    </dgm:pt>
    <dgm:pt modelId="{1826E8EC-E868-470F-8AB6-440118588766}">
      <dgm:prSet custT="1"/>
      <dgm:spPr/>
      <dgm:t>
        <a:bodyPr/>
        <a:lstStyle/>
        <a:p>
          <a:r>
            <a:rPr lang="tr-TR" sz="3600" dirty="0"/>
            <a:t>Emziği %12 - %24 lük </a:t>
          </a:r>
          <a:r>
            <a:rPr lang="tr-TR" sz="3600" dirty="0" err="1"/>
            <a:t>sukroza</a:t>
          </a:r>
          <a:r>
            <a:rPr lang="tr-TR" sz="3600" dirty="0"/>
            <a:t> batırıp verme,</a:t>
          </a:r>
        </a:p>
        <a:p>
          <a:endParaRPr lang="en-US" sz="3200" dirty="0"/>
        </a:p>
      </dgm:t>
    </dgm:pt>
    <dgm:pt modelId="{865BC615-DC33-44C7-B74A-53E4274E7767}" type="sibTrans" cxnId="{75A3B773-497C-4BCB-A191-E3902F42F2A8}">
      <dgm:prSet/>
      <dgm:spPr/>
      <dgm:t>
        <a:bodyPr/>
        <a:lstStyle/>
        <a:p>
          <a:endParaRPr lang="en-US"/>
        </a:p>
      </dgm:t>
    </dgm:pt>
    <dgm:pt modelId="{6FDC9F62-42D6-4953-A22F-D862044B8E24}" type="parTrans" cxnId="{75A3B773-497C-4BCB-A191-E3902F42F2A8}">
      <dgm:prSet/>
      <dgm:spPr/>
      <dgm:t>
        <a:bodyPr/>
        <a:lstStyle/>
        <a:p>
          <a:endParaRPr lang="en-US"/>
        </a:p>
      </dgm:t>
    </dgm:pt>
    <dgm:pt modelId="{1B3B8977-7878-4EB6-8017-94DB27421A0E}">
      <dgm:prSet custT="1"/>
      <dgm:spPr/>
      <dgm:t>
        <a:bodyPr/>
        <a:lstStyle/>
        <a:p>
          <a:r>
            <a:rPr lang="tr-TR" sz="3600" dirty="0"/>
            <a:t>Masaj yapma,</a:t>
          </a:r>
          <a:endParaRPr lang="en-US" sz="3600" dirty="0"/>
        </a:p>
      </dgm:t>
    </dgm:pt>
    <dgm:pt modelId="{DCB36F7D-5D1F-49D0-A840-8C2CE01B4C20}" type="sibTrans" cxnId="{759BAF20-AB2A-4456-8A85-629576B6A60E}">
      <dgm:prSet/>
      <dgm:spPr/>
      <dgm:t>
        <a:bodyPr/>
        <a:lstStyle/>
        <a:p>
          <a:endParaRPr lang="en-US"/>
        </a:p>
      </dgm:t>
    </dgm:pt>
    <dgm:pt modelId="{DBAD1023-9B78-4434-9546-93CDE2CEEB4C}" type="parTrans" cxnId="{759BAF20-AB2A-4456-8A85-629576B6A60E}">
      <dgm:prSet/>
      <dgm:spPr/>
      <dgm:t>
        <a:bodyPr/>
        <a:lstStyle/>
        <a:p>
          <a:endParaRPr lang="en-US"/>
        </a:p>
      </dgm:t>
    </dgm:pt>
    <dgm:pt modelId="{484294A8-8859-42F2-9D56-68A0D517069F}">
      <dgm:prSet custT="1"/>
      <dgm:spPr/>
      <dgm:t>
        <a:bodyPr/>
        <a:lstStyle/>
        <a:p>
          <a:r>
            <a:rPr lang="tr-TR" sz="3600" dirty="0"/>
            <a:t>Çevresel uyaranları azaltma,</a:t>
          </a:r>
          <a:endParaRPr lang="en-US" sz="3600" dirty="0"/>
        </a:p>
      </dgm:t>
    </dgm:pt>
    <dgm:pt modelId="{6EC44647-A281-4E16-A650-1A8967D11379}" type="sibTrans" cxnId="{14FE3D61-2BE8-46C4-B74F-A78E1BAA2F62}">
      <dgm:prSet/>
      <dgm:spPr/>
      <dgm:t>
        <a:bodyPr/>
        <a:lstStyle/>
        <a:p>
          <a:endParaRPr lang="en-US"/>
        </a:p>
      </dgm:t>
    </dgm:pt>
    <dgm:pt modelId="{1144E871-9946-4C83-8F06-DBDC3A933C77}" type="parTrans" cxnId="{14FE3D61-2BE8-46C4-B74F-A78E1BAA2F62}">
      <dgm:prSet/>
      <dgm:spPr/>
      <dgm:t>
        <a:bodyPr/>
        <a:lstStyle/>
        <a:p>
          <a:endParaRPr lang="en-US"/>
        </a:p>
      </dgm:t>
    </dgm:pt>
    <dgm:pt modelId="{85F1C65C-0245-44D6-955D-F372D3B56372}" type="pres">
      <dgm:prSet presAssocID="{17005319-5DE3-4883-8811-3FA9C8F0C2AE}" presName="vert0" presStyleCnt="0">
        <dgm:presLayoutVars>
          <dgm:dir/>
          <dgm:animOne val="branch"/>
          <dgm:animLvl val="lvl"/>
        </dgm:presLayoutVars>
      </dgm:prSet>
      <dgm:spPr/>
    </dgm:pt>
    <dgm:pt modelId="{1C2B2315-E59D-4B87-B6FD-3FB671B25582}" type="pres">
      <dgm:prSet presAssocID="{A7E35432-E259-4A54-814F-6144601AA985}" presName="thickLine" presStyleLbl="alignNode1" presStyleIdx="0" presStyleCnt="4"/>
      <dgm:spPr/>
    </dgm:pt>
    <dgm:pt modelId="{B52E8920-33A3-419B-8477-662A375FB592}" type="pres">
      <dgm:prSet presAssocID="{A7E35432-E259-4A54-814F-6144601AA985}" presName="horz1" presStyleCnt="0"/>
      <dgm:spPr/>
    </dgm:pt>
    <dgm:pt modelId="{3D56ECA3-F478-4106-AC1F-85FA57248EDC}" type="pres">
      <dgm:prSet presAssocID="{A7E35432-E259-4A54-814F-6144601AA985}" presName="tx1" presStyleLbl="revTx" presStyleIdx="0" presStyleCnt="4"/>
      <dgm:spPr/>
    </dgm:pt>
    <dgm:pt modelId="{D7B91A25-9491-4F66-8418-87E9BE300D8F}" type="pres">
      <dgm:prSet presAssocID="{A7E35432-E259-4A54-814F-6144601AA985}" presName="vert1" presStyleCnt="0"/>
      <dgm:spPr/>
    </dgm:pt>
    <dgm:pt modelId="{1C3259ED-68B5-4525-BD10-3299B96C163C}" type="pres">
      <dgm:prSet presAssocID="{1B3B8977-7878-4EB6-8017-94DB27421A0E}" presName="thickLine" presStyleLbl="alignNode1" presStyleIdx="1" presStyleCnt="4"/>
      <dgm:spPr/>
    </dgm:pt>
    <dgm:pt modelId="{93CF7692-B216-414E-81B6-9C101A2B0A9D}" type="pres">
      <dgm:prSet presAssocID="{1B3B8977-7878-4EB6-8017-94DB27421A0E}" presName="horz1" presStyleCnt="0"/>
      <dgm:spPr/>
    </dgm:pt>
    <dgm:pt modelId="{2FA5E9B3-6702-4FCA-968D-E0FD239AF49E}" type="pres">
      <dgm:prSet presAssocID="{1B3B8977-7878-4EB6-8017-94DB27421A0E}" presName="tx1" presStyleLbl="revTx" presStyleIdx="1" presStyleCnt="4"/>
      <dgm:spPr/>
    </dgm:pt>
    <dgm:pt modelId="{288D3E28-0DD4-4C03-A574-CAFB90E6ABF5}" type="pres">
      <dgm:prSet presAssocID="{1B3B8977-7878-4EB6-8017-94DB27421A0E}" presName="vert1" presStyleCnt="0"/>
      <dgm:spPr/>
    </dgm:pt>
    <dgm:pt modelId="{75A2A109-54F4-4D2E-8566-31B30968AEB0}" type="pres">
      <dgm:prSet presAssocID="{484294A8-8859-42F2-9D56-68A0D517069F}" presName="thickLine" presStyleLbl="alignNode1" presStyleIdx="2" presStyleCnt="4"/>
      <dgm:spPr/>
    </dgm:pt>
    <dgm:pt modelId="{DF4A09AB-4C49-496A-A66D-FA20A457D191}" type="pres">
      <dgm:prSet presAssocID="{484294A8-8859-42F2-9D56-68A0D517069F}" presName="horz1" presStyleCnt="0"/>
      <dgm:spPr/>
    </dgm:pt>
    <dgm:pt modelId="{601E4480-2532-43F0-9C23-696D3A00BED2}" type="pres">
      <dgm:prSet presAssocID="{484294A8-8859-42F2-9D56-68A0D517069F}" presName="tx1" presStyleLbl="revTx" presStyleIdx="2" presStyleCnt="4"/>
      <dgm:spPr/>
    </dgm:pt>
    <dgm:pt modelId="{4108B43E-1EED-4C96-AC28-701C91E4A788}" type="pres">
      <dgm:prSet presAssocID="{484294A8-8859-42F2-9D56-68A0D517069F}" presName="vert1" presStyleCnt="0"/>
      <dgm:spPr/>
    </dgm:pt>
    <dgm:pt modelId="{4F57B121-A0F3-4902-9112-E672B22351BC}" type="pres">
      <dgm:prSet presAssocID="{1826E8EC-E868-470F-8AB6-440118588766}" presName="thickLine" presStyleLbl="alignNode1" presStyleIdx="3" presStyleCnt="4"/>
      <dgm:spPr/>
    </dgm:pt>
    <dgm:pt modelId="{6AAB7728-4033-4D4A-A17B-C2BA4A8D1519}" type="pres">
      <dgm:prSet presAssocID="{1826E8EC-E868-470F-8AB6-440118588766}" presName="horz1" presStyleCnt="0"/>
      <dgm:spPr/>
    </dgm:pt>
    <dgm:pt modelId="{ABFD1B26-C398-4B66-A6E6-A2CE6192DC81}" type="pres">
      <dgm:prSet presAssocID="{1826E8EC-E868-470F-8AB6-440118588766}" presName="tx1" presStyleLbl="revTx" presStyleIdx="3" presStyleCnt="4"/>
      <dgm:spPr/>
    </dgm:pt>
    <dgm:pt modelId="{346F737C-FF73-4492-BE9F-3AAA33EFC64E}" type="pres">
      <dgm:prSet presAssocID="{1826E8EC-E868-470F-8AB6-440118588766}" presName="vert1" presStyleCnt="0"/>
      <dgm:spPr/>
    </dgm:pt>
  </dgm:ptLst>
  <dgm:cxnLst>
    <dgm:cxn modelId="{759BAF20-AB2A-4456-8A85-629576B6A60E}" srcId="{17005319-5DE3-4883-8811-3FA9C8F0C2AE}" destId="{1B3B8977-7878-4EB6-8017-94DB27421A0E}" srcOrd="1" destOrd="0" parTransId="{DBAD1023-9B78-4434-9546-93CDE2CEEB4C}" sibTransId="{DCB36F7D-5D1F-49D0-A840-8C2CE01B4C20}"/>
    <dgm:cxn modelId="{97C3E92A-0F78-4E05-8682-87D729046AD1}" type="presOf" srcId="{1826E8EC-E868-470F-8AB6-440118588766}" destId="{ABFD1B26-C398-4B66-A6E6-A2CE6192DC81}" srcOrd="0" destOrd="0" presId="urn:microsoft.com/office/officeart/2008/layout/LinedList"/>
    <dgm:cxn modelId="{3A16D630-78CF-48C0-895C-4EE547522952}" type="presOf" srcId="{A7E35432-E259-4A54-814F-6144601AA985}" destId="{3D56ECA3-F478-4106-AC1F-85FA57248EDC}" srcOrd="0" destOrd="0" presId="urn:microsoft.com/office/officeart/2008/layout/LinedList"/>
    <dgm:cxn modelId="{14FE3D61-2BE8-46C4-B74F-A78E1BAA2F62}" srcId="{17005319-5DE3-4883-8811-3FA9C8F0C2AE}" destId="{484294A8-8859-42F2-9D56-68A0D517069F}" srcOrd="2" destOrd="0" parTransId="{1144E871-9946-4C83-8F06-DBDC3A933C77}" sibTransId="{6EC44647-A281-4E16-A650-1A8967D11379}"/>
    <dgm:cxn modelId="{C8571F64-7A02-4F1F-ADC0-3475E2B5309D}" srcId="{17005319-5DE3-4883-8811-3FA9C8F0C2AE}" destId="{A7E35432-E259-4A54-814F-6144601AA985}" srcOrd="0" destOrd="0" parTransId="{88FE0F2A-A984-47E8-BF53-C75488DE66B2}" sibTransId="{7178163A-5789-425E-AAAD-001099C09775}"/>
    <dgm:cxn modelId="{22192B4D-50AD-4AEB-9917-BF559E104A54}" type="presOf" srcId="{484294A8-8859-42F2-9D56-68A0D517069F}" destId="{601E4480-2532-43F0-9C23-696D3A00BED2}" srcOrd="0" destOrd="0" presId="urn:microsoft.com/office/officeart/2008/layout/LinedList"/>
    <dgm:cxn modelId="{75A3B773-497C-4BCB-A191-E3902F42F2A8}" srcId="{17005319-5DE3-4883-8811-3FA9C8F0C2AE}" destId="{1826E8EC-E868-470F-8AB6-440118588766}" srcOrd="3" destOrd="0" parTransId="{6FDC9F62-42D6-4953-A22F-D862044B8E24}" sibTransId="{865BC615-DC33-44C7-B74A-53E4274E7767}"/>
    <dgm:cxn modelId="{022BB290-66F6-411A-9B05-58C1F84AF4B7}" type="presOf" srcId="{1B3B8977-7878-4EB6-8017-94DB27421A0E}" destId="{2FA5E9B3-6702-4FCA-968D-E0FD239AF49E}" srcOrd="0" destOrd="0" presId="urn:microsoft.com/office/officeart/2008/layout/LinedList"/>
    <dgm:cxn modelId="{18429AE2-211D-4001-9889-B608B464C47C}" type="presOf" srcId="{17005319-5DE3-4883-8811-3FA9C8F0C2AE}" destId="{85F1C65C-0245-44D6-955D-F372D3B56372}" srcOrd="0" destOrd="0" presId="urn:microsoft.com/office/officeart/2008/layout/LinedList"/>
    <dgm:cxn modelId="{814AF2F6-AA85-421C-82D8-38FC4A2FA20B}" type="presParOf" srcId="{85F1C65C-0245-44D6-955D-F372D3B56372}" destId="{1C2B2315-E59D-4B87-B6FD-3FB671B25582}" srcOrd="0" destOrd="0" presId="urn:microsoft.com/office/officeart/2008/layout/LinedList"/>
    <dgm:cxn modelId="{BE8FF224-7D31-4F73-B98A-202FAB51D3D8}" type="presParOf" srcId="{85F1C65C-0245-44D6-955D-F372D3B56372}" destId="{B52E8920-33A3-419B-8477-662A375FB592}" srcOrd="1" destOrd="0" presId="urn:microsoft.com/office/officeart/2008/layout/LinedList"/>
    <dgm:cxn modelId="{FC17E5D1-777E-4C12-8A40-40F1286BC36D}" type="presParOf" srcId="{B52E8920-33A3-419B-8477-662A375FB592}" destId="{3D56ECA3-F478-4106-AC1F-85FA57248EDC}" srcOrd="0" destOrd="0" presId="urn:microsoft.com/office/officeart/2008/layout/LinedList"/>
    <dgm:cxn modelId="{51088998-D3BF-46A2-ACFB-053490BB6B86}" type="presParOf" srcId="{B52E8920-33A3-419B-8477-662A375FB592}" destId="{D7B91A25-9491-4F66-8418-87E9BE300D8F}" srcOrd="1" destOrd="0" presId="urn:microsoft.com/office/officeart/2008/layout/LinedList"/>
    <dgm:cxn modelId="{098AB617-E420-4DF5-ACF0-4BB0B7BD682F}" type="presParOf" srcId="{85F1C65C-0245-44D6-955D-F372D3B56372}" destId="{1C3259ED-68B5-4525-BD10-3299B96C163C}" srcOrd="2" destOrd="0" presId="urn:microsoft.com/office/officeart/2008/layout/LinedList"/>
    <dgm:cxn modelId="{0B899EC5-CF39-40A5-8CD5-6BCDCB526E2A}" type="presParOf" srcId="{85F1C65C-0245-44D6-955D-F372D3B56372}" destId="{93CF7692-B216-414E-81B6-9C101A2B0A9D}" srcOrd="3" destOrd="0" presId="urn:microsoft.com/office/officeart/2008/layout/LinedList"/>
    <dgm:cxn modelId="{B618EAB2-1FAE-413B-9016-5FDB7BB1E80D}" type="presParOf" srcId="{93CF7692-B216-414E-81B6-9C101A2B0A9D}" destId="{2FA5E9B3-6702-4FCA-968D-E0FD239AF49E}" srcOrd="0" destOrd="0" presId="urn:microsoft.com/office/officeart/2008/layout/LinedList"/>
    <dgm:cxn modelId="{64BCF807-D948-4F1E-AC3E-772C5AD67591}" type="presParOf" srcId="{93CF7692-B216-414E-81B6-9C101A2B0A9D}" destId="{288D3E28-0DD4-4C03-A574-CAFB90E6ABF5}" srcOrd="1" destOrd="0" presId="urn:microsoft.com/office/officeart/2008/layout/LinedList"/>
    <dgm:cxn modelId="{1EB6C8B0-AD3A-436E-ADEE-BE7C6ACDBD08}" type="presParOf" srcId="{85F1C65C-0245-44D6-955D-F372D3B56372}" destId="{75A2A109-54F4-4D2E-8566-31B30968AEB0}" srcOrd="4" destOrd="0" presId="urn:microsoft.com/office/officeart/2008/layout/LinedList"/>
    <dgm:cxn modelId="{4738E8CD-94BC-43C3-9A2B-54BC84E3AC4D}" type="presParOf" srcId="{85F1C65C-0245-44D6-955D-F372D3B56372}" destId="{DF4A09AB-4C49-496A-A66D-FA20A457D191}" srcOrd="5" destOrd="0" presId="urn:microsoft.com/office/officeart/2008/layout/LinedList"/>
    <dgm:cxn modelId="{391BBE55-584E-411A-BCB7-9A5A38EFBD5F}" type="presParOf" srcId="{DF4A09AB-4C49-496A-A66D-FA20A457D191}" destId="{601E4480-2532-43F0-9C23-696D3A00BED2}" srcOrd="0" destOrd="0" presId="urn:microsoft.com/office/officeart/2008/layout/LinedList"/>
    <dgm:cxn modelId="{10495C49-DBAB-4832-91F7-F74A45845CF6}" type="presParOf" srcId="{DF4A09AB-4C49-496A-A66D-FA20A457D191}" destId="{4108B43E-1EED-4C96-AC28-701C91E4A788}" srcOrd="1" destOrd="0" presId="urn:microsoft.com/office/officeart/2008/layout/LinedList"/>
    <dgm:cxn modelId="{39786378-EF5A-415E-AE56-A2B2EEDAFB45}" type="presParOf" srcId="{85F1C65C-0245-44D6-955D-F372D3B56372}" destId="{4F57B121-A0F3-4902-9112-E672B22351BC}" srcOrd="6" destOrd="0" presId="urn:microsoft.com/office/officeart/2008/layout/LinedList"/>
    <dgm:cxn modelId="{4E2EB2A8-A2D1-48D7-A6F9-A650A75E12B1}" type="presParOf" srcId="{85F1C65C-0245-44D6-955D-F372D3B56372}" destId="{6AAB7728-4033-4D4A-A17B-C2BA4A8D1519}" srcOrd="7" destOrd="0" presId="urn:microsoft.com/office/officeart/2008/layout/LinedList"/>
    <dgm:cxn modelId="{D88CDFE5-A6B8-4B38-BF3C-3A501F094FBB}" type="presParOf" srcId="{6AAB7728-4033-4D4A-A17B-C2BA4A8D1519}" destId="{ABFD1B26-C398-4B66-A6E6-A2CE6192DC81}" srcOrd="0" destOrd="0" presId="urn:microsoft.com/office/officeart/2008/layout/LinedList"/>
    <dgm:cxn modelId="{CD0B5E54-9280-4A91-B07B-C49DABF62B77}" type="presParOf" srcId="{6AAB7728-4033-4D4A-A17B-C2BA4A8D1519}" destId="{346F737C-FF73-4492-BE9F-3AAA33EFC64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49F76-67FD-4BD2-985A-D2696B988F6F}">
      <dsp:nvSpPr>
        <dsp:cNvPr id="0" name=""/>
        <dsp:cNvSpPr/>
      </dsp:nvSpPr>
      <dsp:spPr>
        <a:xfrm>
          <a:off x="0" y="660"/>
          <a:ext cx="86616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0D3E1-DA1F-481E-9DE3-E112B7B12E23}">
      <dsp:nvSpPr>
        <dsp:cNvPr id="0" name=""/>
        <dsp:cNvSpPr/>
      </dsp:nvSpPr>
      <dsp:spPr>
        <a:xfrm>
          <a:off x="0" y="660"/>
          <a:ext cx="8661654" cy="773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/>
            <a:t>Ağrı nedir tanımlayabilme</a:t>
          </a:r>
          <a:endParaRPr lang="en-US" sz="3300" kern="1200" dirty="0"/>
        </a:p>
      </dsp:txBody>
      <dsp:txXfrm>
        <a:off x="0" y="660"/>
        <a:ext cx="8661654" cy="773127"/>
      </dsp:txXfrm>
    </dsp:sp>
    <dsp:sp modelId="{33CAEE8D-90B9-4F12-9585-E8DBC73ECBAB}">
      <dsp:nvSpPr>
        <dsp:cNvPr id="0" name=""/>
        <dsp:cNvSpPr/>
      </dsp:nvSpPr>
      <dsp:spPr>
        <a:xfrm>
          <a:off x="0" y="773788"/>
          <a:ext cx="86616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FC3606-1CFC-4406-8A25-8BAEAD0EAAEA}">
      <dsp:nvSpPr>
        <dsp:cNvPr id="0" name=""/>
        <dsp:cNvSpPr/>
      </dsp:nvSpPr>
      <dsp:spPr>
        <a:xfrm>
          <a:off x="0" y="773788"/>
          <a:ext cx="8661654" cy="773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/>
            <a:t>Ağrı ile ilgili doğru bilinen yanlışları söyleyebilme</a:t>
          </a:r>
          <a:endParaRPr lang="en-US" sz="3300" kern="1200" dirty="0"/>
        </a:p>
      </dsp:txBody>
      <dsp:txXfrm>
        <a:off x="0" y="773788"/>
        <a:ext cx="8661654" cy="773127"/>
      </dsp:txXfrm>
    </dsp:sp>
    <dsp:sp modelId="{A51E3D53-0605-4305-8FD9-430118BDB144}">
      <dsp:nvSpPr>
        <dsp:cNvPr id="0" name=""/>
        <dsp:cNvSpPr/>
      </dsp:nvSpPr>
      <dsp:spPr>
        <a:xfrm>
          <a:off x="0" y="1546916"/>
          <a:ext cx="86616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1B210-0EB5-403B-BC1C-EF20112AF0A4}">
      <dsp:nvSpPr>
        <dsp:cNvPr id="0" name=""/>
        <dsp:cNvSpPr/>
      </dsp:nvSpPr>
      <dsp:spPr>
        <a:xfrm>
          <a:off x="0" y="1546916"/>
          <a:ext cx="8661654" cy="773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/>
            <a:t>Yenidoğanda ağrının nedenlerini söyleyebilme</a:t>
          </a:r>
          <a:endParaRPr lang="en-US" sz="3300" kern="1200"/>
        </a:p>
      </dsp:txBody>
      <dsp:txXfrm>
        <a:off x="0" y="1546916"/>
        <a:ext cx="8661654" cy="773127"/>
      </dsp:txXfrm>
    </dsp:sp>
    <dsp:sp modelId="{C5E7AB1D-1EA6-4245-A186-CAC7384F46E9}">
      <dsp:nvSpPr>
        <dsp:cNvPr id="0" name=""/>
        <dsp:cNvSpPr/>
      </dsp:nvSpPr>
      <dsp:spPr>
        <a:xfrm>
          <a:off x="0" y="2320044"/>
          <a:ext cx="86616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DFFCD-CAA2-4C23-BD9A-5ADF7A127BFA}">
      <dsp:nvSpPr>
        <dsp:cNvPr id="0" name=""/>
        <dsp:cNvSpPr/>
      </dsp:nvSpPr>
      <dsp:spPr>
        <a:xfrm>
          <a:off x="0" y="2320044"/>
          <a:ext cx="8661654" cy="773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/>
            <a:t>Yenidoğanda ağrının belirtilerini söyleyebilme</a:t>
          </a:r>
          <a:endParaRPr lang="en-US" sz="3300" kern="1200"/>
        </a:p>
      </dsp:txBody>
      <dsp:txXfrm>
        <a:off x="0" y="2320044"/>
        <a:ext cx="8661654" cy="773127"/>
      </dsp:txXfrm>
    </dsp:sp>
    <dsp:sp modelId="{C1F804B9-FC1C-466E-B670-8D757EBEC722}">
      <dsp:nvSpPr>
        <dsp:cNvPr id="0" name=""/>
        <dsp:cNvSpPr/>
      </dsp:nvSpPr>
      <dsp:spPr>
        <a:xfrm>
          <a:off x="0" y="3093172"/>
          <a:ext cx="86616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03EE8-B118-4119-B178-A8FE4B7B8EDE}">
      <dsp:nvSpPr>
        <dsp:cNvPr id="0" name=""/>
        <dsp:cNvSpPr/>
      </dsp:nvSpPr>
      <dsp:spPr>
        <a:xfrm>
          <a:off x="0" y="3093172"/>
          <a:ext cx="8661654" cy="773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/>
            <a:t>Yenidoğanda ağrının etkilerini söyleyebilme</a:t>
          </a:r>
          <a:endParaRPr lang="en-US" sz="3300" kern="1200" dirty="0"/>
        </a:p>
      </dsp:txBody>
      <dsp:txXfrm>
        <a:off x="0" y="3093172"/>
        <a:ext cx="8661654" cy="773127"/>
      </dsp:txXfrm>
    </dsp:sp>
    <dsp:sp modelId="{933686A7-BB7D-4B3A-9897-F5C61F46F2DD}">
      <dsp:nvSpPr>
        <dsp:cNvPr id="0" name=""/>
        <dsp:cNvSpPr/>
      </dsp:nvSpPr>
      <dsp:spPr>
        <a:xfrm>
          <a:off x="0" y="3866300"/>
          <a:ext cx="86616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E6860E-D831-4479-B0D8-8B1DA52DDBC8}">
      <dsp:nvSpPr>
        <dsp:cNvPr id="0" name=""/>
        <dsp:cNvSpPr/>
      </dsp:nvSpPr>
      <dsp:spPr>
        <a:xfrm>
          <a:off x="0" y="3866300"/>
          <a:ext cx="8661654" cy="773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/>
            <a:t>Ağrıyı değerlendirebilme</a:t>
          </a:r>
          <a:endParaRPr lang="en-US" sz="3300" kern="1200"/>
        </a:p>
      </dsp:txBody>
      <dsp:txXfrm>
        <a:off x="0" y="3866300"/>
        <a:ext cx="8661654" cy="773127"/>
      </dsp:txXfrm>
    </dsp:sp>
    <dsp:sp modelId="{03235B37-26F8-497C-BF94-67EDF0AB4A71}">
      <dsp:nvSpPr>
        <dsp:cNvPr id="0" name=""/>
        <dsp:cNvSpPr/>
      </dsp:nvSpPr>
      <dsp:spPr>
        <a:xfrm>
          <a:off x="0" y="4639428"/>
          <a:ext cx="86616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97C78-E6A7-43B8-B38A-1C842DB66F51}">
      <dsp:nvSpPr>
        <dsp:cNvPr id="0" name=""/>
        <dsp:cNvSpPr/>
      </dsp:nvSpPr>
      <dsp:spPr>
        <a:xfrm>
          <a:off x="0" y="4639428"/>
          <a:ext cx="8661654" cy="773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/>
            <a:t>Yenidoğanda ağrı yönetimini söyleyebilme</a:t>
          </a:r>
          <a:endParaRPr lang="en-US" sz="3300" kern="1200"/>
        </a:p>
      </dsp:txBody>
      <dsp:txXfrm>
        <a:off x="0" y="4639428"/>
        <a:ext cx="8661654" cy="773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6B5C8-2795-4D0F-A9A6-89D76982A0DB}">
      <dsp:nvSpPr>
        <dsp:cNvPr id="0" name=""/>
        <dsp:cNvSpPr/>
      </dsp:nvSpPr>
      <dsp:spPr>
        <a:xfrm>
          <a:off x="0" y="3218"/>
          <a:ext cx="770485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E8D730-98DB-464B-8398-E716B24D1331}">
      <dsp:nvSpPr>
        <dsp:cNvPr id="0" name=""/>
        <dsp:cNvSpPr/>
      </dsp:nvSpPr>
      <dsp:spPr>
        <a:xfrm>
          <a:off x="0" y="3218"/>
          <a:ext cx="7704856" cy="2432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0" kern="1200" dirty="0"/>
            <a:t>Yenidoğan döneminde deneyimlediği ağrı bireyin ileri yaşlarda ağrıya karşı tepkisini etkilemektedir.  </a:t>
          </a:r>
          <a:endParaRPr lang="en-US" sz="3600" b="0" kern="1200" dirty="0"/>
        </a:p>
      </dsp:txBody>
      <dsp:txXfrm>
        <a:off x="0" y="3218"/>
        <a:ext cx="7704856" cy="2432168"/>
      </dsp:txXfrm>
    </dsp:sp>
    <dsp:sp modelId="{AA1B3A90-EBF8-4794-B605-1B9258149F7C}">
      <dsp:nvSpPr>
        <dsp:cNvPr id="0" name=""/>
        <dsp:cNvSpPr/>
      </dsp:nvSpPr>
      <dsp:spPr>
        <a:xfrm>
          <a:off x="0" y="2435386"/>
          <a:ext cx="770485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8CA67-541D-495B-9A68-83479F9567D7}">
      <dsp:nvSpPr>
        <dsp:cNvPr id="0" name=""/>
        <dsp:cNvSpPr/>
      </dsp:nvSpPr>
      <dsp:spPr>
        <a:xfrm>
          <a:off x="0" y="2435386"/>
          <a:ext cx="7697331" cy="3394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0" kern="1200" dirty="0"/>
            <a:t>Bir araştırmada, doğumda sünnet edilen bebeklerin 4-6 aylıkken yapılan aşı uygulamalarına sünnet olmayanlardan daha çok tepki verdikleri saptanmıştır. </a:t>
          </a:r>
          <a:endParaRPr lang="en-US" sz="3600" b="0" kern="1200" dirty="0"/>
        </a:p>
      </dsp:txBody>
      <dsp:txXfrm>
        <a:off x="0" y="2435386"/>
        <a:ext cx="7697331" cy="33940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7D866-0E7A-4BF1-B3FA-9FECA382B89D}">
      <dsp:nvSpPr>
        <dsp:cNvPr id="0" name=""/>
        <dsp:cNvSpPr/>
      </dsp:nvSpPr>
      <dsp:spPr>
        <a:xfrm>
          <a:off x="0" y="1256123"/>
          <a:ext cx="4683949" cy="14449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/>
            <a:t>Ağrıyı belirlemek/ değerlendirmek</a:t>
          </a:r>
          <a:endParaRPr lang="en-US" sz="3600" b="1" kern="1200" dirty="0"/>
        </a:p>
      </dsp:txBody>
      <dsp:txXfrm>
        <a:off x="70537" y="1326660"/>
        <a:ext cx="4542875" cy="1303875"/>
      </dsp:txXfrm>
    </dsp:sp>
    <dsp:sp modelId="{BD154EEE-B662-427B-8EC5-376889869871}">
      <dsp:nvSpPr>
        <dsp:cNvPr id="0" name=""/>
        <dsp:cNvSpPr/>
      </dsp:nvSpPr>
      <dsp:spPr>
        <a:xfrm>
          <a:off x="0" y="2888273"/>
          <a:ext cx="4683949" cy="144494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/>
            <a:t>Ağrıyı azaltmak/gidermek</a:t>
          </a:r>
          <a:endParaRPr lang="en-US" sz="4300" b="1" kern="1200" dirty="0"/>
        </a:p>
      </dsp:txBody>
      <dsp:txXfrm>
        <a:off x="70537" y="2958810"/>
        <a:ext cx="4542875" cy="13038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0D08D-AE3F-4F23-A86E-04A8953CA83D}">
      <dsp:nvSpPr>
        <dsp:cNvPr id="0" name=""/>
        <dsp:cNvSpPr/>
      </dsp:nvSpPr>
      <dsp:spPr>
        <a:xfrm>
          <a:off x="0" y="3900"/>
          <a:ext cx="5639819" cy="1263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b="1" kern="1200" dirty="0"/>
            <a:t>Postoperatif Yenidoğan Ağrı Ölçeği</a:t>
          </a:r>
          <a:endParaRPr lang="en-US" sz="3200" b="1" kern="1200" dirty="0"/>
        </a:p>
      </dsp:txBody>
      <dsp:txXfrm>
        <a:off x="61684" y="65584"/>
        <a:ext cx="5516451" cy="1140232"/>
      </dsp:txXfrm>
    </dsp:sp>
    <dsp:sp modelId="{D7673DDC-2022-470C-87C9-26E83474A25B}">
      <dsp:nvSpPr>
        <dsp:cNvPr id="0" name=""/>
        <dsp:cNvSpPr/>
      </dsp:nvSpPr>
      <dsp:spPr>
        <a:xfrm>
          <a:off x="0" y="1281900"/>
          <a:ext cx="5639819" cy="12636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b="1" kern="1200" dirty="0"/>
            <a:t>Prematüre Bebek Ağrı Profili</a:t>
          </a:r>
          <a:endParaRPr lang="en-US" sz="3200" b="1" kern="1200" dirty="0"/>
        </a:p>
      </dsp:txBody>
      <dsp:txXfrm>
        <a:off x="61684" y="1343584"/>
        <a:ext cx="5516451" cy="1140232"/>
      </dsp:txXfrm>
    </dsp:sp>
    <dsp:sp modelId="{07FE5647-E984-479D-8F45-519A6F807EB1}">
      <dsp:nvSpPr>
        <dsp:cNvPr id="0" name=""/>
        <dsp:cNvSpPr/>
      </dsp:nvSpPr>
      <dsp:spPr>
        <a:xfrm>
          <a:off x="0" y="2559900"/>
          <a:ext cx="5639819" cy="12636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b="1" kern="1200" dirty="0"/>
            <a:t>Yenidoğan Bebek Ağrı Ölçeği</a:t>
          </a:r>
          <a:endParaRPr lang="en-US" sz="3200" b="1" kern="1200" dirty="0"/>
        </a:p>
      </dsp:txBody>
      <dsp:txXfrm>
        <a:off x="61684" y="2621584"/>
        <a:ext cx="5516451" cy="1140232"/>
      </dsp:txXfrm>
    </dsp:sp>
    <dsp:sp modelId="{00ED4127-7910-4B67-A081-8C39279D5171}">
      <dsp:nvSpPr>
        <dsp:cNvPr id="0" name=""/>
        <dsp:cNvSpPr/>
      </dsp:nvSpPr>
      <dsp:spPr>
        <a:xfrm>
          <a:off x="0" y="3837900"/>
          <a:ext cx="5639819" cy="12636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b="1" kern="1200" dirty="0"/>
            <a:t>N-PASS (Neonatal </a:t>
          </a:r>
          <a:r>
            <a:rPr lang="tr-TR" sz="3200" b="1" kern="1200" dirty="0" err="1"/>
            <a:t>Pain</a:t>
          </a:r>
          <a:r>
            <a:rPr lang="tr-TR" sz="3200" b="1" kern="1200" dirty="0"/>
            <a:t> </a:t>
          </a:r>
          <a:r>
            <a:rPr lang="tr-TR" sz="3200" b="1" kern="1200" dirty="0" err="1"/>
            <a:t>Agitation</a:t>
          </a:r>
          <a:r>
            <a:rPr lang="tr-TR" sz="3200" b="1" kern="1200" dirty="0"/>
            <a:t> </a:t>
          </a:r>
          <a:r>
            <a:rPr lang="tr-TR" sz="3200" b="1" kern="1200" dirty="0" err="1"/>
            <a:t>and</a:t>
          </a:r>
          <a:r>
            <a:rPr lang="tr-TR" sz="3200" b="1" kern="1200" dirty="0"/>
            <a:t> </a:t>
          </a:r>
          <a:r>
            <a:rPr lang="tr-TR" sz="3200" b="1" kern="1200" dirty="0" err="1"/>
            <a:t>Sadation</a:t>
          </a:r>
          <a:r>
            <a:rPr lang="tr-TR" sz="3200" b="1" kern="1200" dirty="0"/>
            <a:t> </a:t>
          </a:r>
          <a:r>
            <a:rPr lang="tr-TR" sz="3200" b="1" kern="1200" dirty="0" err="1"/>
            <a:t>Scale</a:t>
          </a:r>
          <a:endParaRPr lang="en-US" sz="3200" b="1" kern="1200" dirty="0"/>
        </a:p>
      </dsp:txBody>
      <dsp:txXfrm>
        <a:off x="61684" y="3899584"/>
        <a:ext cx="5516451" cy="11402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5B920-DA4F-4021-A1F4-A107F9C49692}">
      <dsp:nvSpPr>
        <dsp:cNvPr id="0" name=""/>
        <dsp:cNvSpPr/>
      </dsp:nvSpPr>
      <dsp:spPr>
        <a:xfrm>
          <a:off x="926" y="361591"/>
          <a:ext cx="3251857" cy="2064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4786FC-A439-4A07-BB17-863CDA00283C}">
      <dsp:nvSpPr>
        <dsp:cNvPr id="0" name=""/>
        <dsp:cNvSpPr/>
      </dsp:nvSpPr>
      <dsp:spPr>
        <a:xfrm>
          <a:off x="362243" y="704843"/>
          <a:ext cx="3251857" cy="2064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/>
            <a:t>Nonfarmakolojik yöntemler</a:t>
          </a:r>
          <a:endParaRPr lang="en-US" sz="3600" b="1" kern="1200" dirty="0"/>
        </a:p>
      </dsp:txBody>
      <dsp:txXfrm>
        <a:off x="422723" y="765323"/>
        <a:ext cx="3130897" cy="1943969"/>
      </dsp:txXfrm>
    </dsp:sp>
    <dsp:sp modelId="{78B07C4D-BC30-4AF7-94C3-A1C948D19D33}">
      <dsp:nvSpPr>
        <dsp:cNvPr id="0" name=""/>
        <dsp:cNvSpPr/>
      </dsp:nvSpPr>
      <dsp:spPr>
        <a:xfrm>
          <a:off x="3975418" y="361591"/>
          <a:ext cx="3251857" cy="2064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EB16FD-AA4B-4A54-A36C-F2677F38990F}">
      <dsp:nvSpPr>
        <dsp:cNvPr id="0" name=""/>
        <dsp:cNvSpPr/>
      </dsp:nvSpPr>
      <dsp:spPr>
        <a:xfrm>
          <a:off x="4336736" y="704843"/>
          <a:ext cx="3251857" cy="2064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/>
            <a:t>Farmakolojik yöntemler</a:t>
          </a:r>
          <a:endParaRPr lang="en-US" sz="3600" b="1" kern="1200" dirty="0"/>
        </a:p>
      </dsp:txBody>
      <dsp:txXfrm>
        <a:off x="4397216" y="765323"/>
        <a:ext cx="3130897" cy="19439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3125E-789C-435E-B580-BB5D654187DD}">
      <dsp:nvSpPr>
        <dsp:cNvPr id="0" name=""/>
        <dsp:cNvSpPr/>
      </dsp:nvSpPr>
      <dsp:spPr>
        <a:xfrm>
          <a:off x="0" y="544"/>
          <a:ext cx="82638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F5A16-FBAF-4C89-B5B8-D87AF11312F8}">
      <dsp:nvSpPr>
        <dsp:cNvPr id="0" name=""/>
        <dsp:cNvSpPr/>
      </dsp:nvSpPr>
      <dsp:spPr>
        <a:xfrm>
          <a:off x="0" y="544"/>
          <a:ext cx="8263830" cy="89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Kanguru bakımı yapma,</a:t>
          </a:r>
        </a:p>
      </dsp:txBody>
      <dsp:txXfrm>
        <a:off x="0" y="544"/>
        <a:ext cx="8263830" cy="892681"/>
      </dsp:txXfrm>
    </dsp:sp>
    <dsp:sp modelId="{0180B032-2113-45C2-A0C5-61E8DA01DD7D}">
      <dsp:nvSpPr>
        <dsp:cNvPr id="0" name=""/>
        <dsp:cNvSpPr/>
      </dsp:nvSpPr>
      <dsp:spPr>
        <a:xfrm>
          <a:off x="0" y="893226"/>
          <a:ext cx="826383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A7513-5EF4-48E6-88A2-0DC2C45781F1}">
      <dsp:nvSpPr>
        <dsp:cNvPr id="0" name=""/>
        <dsp:cNvSpPr/>
      </dsp:nvSpPr>
      <dsp:spPr>
        <a:xfrm>
          <a:off x="0" y="893226"/>
          <a:ext cx="8263830" cy="89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Kucaklama, </a:t>
          </a:r>
        </a:p>
      </dsp:txBody>
      <dsp:txXfrm>
        <a:off x="0" y="893226"/>
        <a:ext cx="8263830" cy="892681"/>
      </dsp:txXfrm>
    </dsp:sp>
    <dsp:sp modelId="{25502F81-5346-472D-804C-BFFE669EBFA3}">
      <dsp:nvSpPr>
        <dsp:cNvPr id="0" name=""/>
        <dsp:cNvSpPr/>
      </dsp:nvSpPr>
      <dsp:spPr>
        <a:xfrm>
          <a:off x="0" y="1785907"/>
          <a:ext cx="8263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35177-5CE7-4B7D-876C-9D0412E084C7}">
      <dsp:nvSpPr>
        <dsp:cNvPr id="0" name=""/>
        <dsp:cNvSpPr/>
      </dsp:nvSpPr>
      <dsp:spPr>
        <a:xfrm>
          <a:off x="0" y="1785907"/>
          <a:ext cx="8263830" cy="89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Anne sütü verme (anne memesini emme),</a:t>
          </a:r>
          <a:endParaRPr lang="en-US" sz="3600" kern="1200" dirty="0"/>
        </a:p>
      </dsp:txBody>
      <dsp:txXfrm>
        <a:off x="0" y="1785907"/>
        <a:ext cx="8263830" cy="892681"/>
      </dsp:txXfrm>
    </dsp:sp>
    <dsp:sp modelId="{9E06BF97-DC8D-4FAF-83FA-EE275A855E3A}">
      <dsp:nvSpPr>
        <dsp:cNvPr id="0" name=""/>
        <dsp:cNvSpPr/>
      </dsp:nvSpPr>
      <dsp:spPr>
        <a:xfrm>
          <a:off x="0" y="2678588"/>
          <a:ext cx="826383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41AD8-EBE1-4C83-8CB3-78E591060C25}">
      <dsp:nvSpPr>
        <dsp:cNvPr id="0" name=""/>
        <dsp:cNvSpPr/>
      </dsp:nvSpPr>
      <dsp:spPr>
        <a:xfrm>
          <a:off x="0" y="2678588"/>
          <a:ext cx="8263830" cy="89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Emzik verilmesi,</a:t>
          </a:r>
          <a:endParaRPr lang="en-US" sz="3600" kern="1200" dirty="0"/>
        </a:p>
      </dsp:txBody>
      <dsp:txXfrm>
        <a:off x="0" y="2678588"/>
        <a:ext cx="8263830" cy="892681"/>
      </dsp:txXfrm>
    </dsp:sp>
    <dsp:sp modelId="{2A4C6944-3CA6-4F86-94AB-7AAAA8C0DF3C}">
      <dsp:nvSpPr>
        <dsp:cNvPr id="0" name=""/>
        <dsp:cNvSpPr/>
      </dsp:nvSpPr>
      <dsp:spPr>
        <a:xfrm>
          <a:off x="0" y="3571269"/>
          <a:ext cx="826383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686F6-F3A2-4441-A69F-E43B5F9C7FCA}">
      <dsp:nvSpPr>
        <dsp:cNvPr id="0" name=""/>
        <dsp:cNvSpPr/>
      </dsp:nvSpPr>
      <dsp:spPr>
        <a:xfrm>
          <a:off x="0" y="3571269"/>
          <a:ext cx="8263830" cy="89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Pozisyon değiştirme,</a:t>
          </a:r>
          <a:endParaRPr lang="en-US" sz="3600" kern="1200" dirty="0"/>
        </a:p>
      </dsp:txBody>
      <dsp:txXfrm>
        <a:off x="0" y="3571269"/>
        <a:ext cx="8263830" cy="8926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B2315-E59D-4B87-B6FD-3FB671B25582}">
      <dsp:nvSpPr>
        <dsp:cNvPr id="0" name=""/>
        <dsp:cNvSpPr/>
      </dsp:nvSpPr>
      <dsp:spPr>
        <a:xfrm>
          <a:off x="0" y="0"/>
          <a:ext cx="81369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6ECA3-F478-4106-AC1F-85FA57248EDC}">
      <dsp:nvSpPr>
        <dsp:cNvPr id="0" name=""/>
        <dsp:cNvSpPr/>
      </dsp:nvSpPr>
      <dsp:spPr>
        <a:xfrm>
          <a:off x="0" y="0"/>
          <a:ext cx="8136904" cy="88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Müzik dinletme, </a:t>
          </a:r>
        </a:p>
      </dsp:txBody>
      <dsp:txXfrm>
        <a:off x="0" y="0"/>
        <a:ext cx="8136904" cy="882097"/>
      </dsp:txXfrm>
    </dsp:sp>
    <dsp:sp modelId="{1C3259ED-68B5-4525-BD10-3299B96C163C}">
      <dsp:nvSpPr>
        <dsp:cNvPr id="0" name=""/>
        <dsp:cNvSpPr/>
      </dsp:nvSpPr>
      <dsp:spPr>
        <a:xfrm>
          <a:off x="0" y="882097"/>
          <a:ext cx="81369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5E9B3-6702-4FCA-968D-E0FD239AF49E}">
      <dsp:nvSpPr>
        <dsp:cNvPr id="0" name=""/>
        <dsp:cNvSpPr/>
      </dsp:nvSpPr>
      <dsp:spPr>
        <a:xfrm>
          <a:off x="0" y="882097"/>
          <a:ext cx="8136904" cy="88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Masaj yapma,</a:t>
          </a:r>
          <a:endParaRPr lang="en-US" sz="3600" kern="1200" dirty="0"/>
        </a:p>
      </dsp:txBody>
      <dsp:txXfrm>
        <a:off x="0" y="882097"/>
        <a:ext cx="8136904" cy="882097"/>
      </dsp:txXfrm>
    </dsp:sp>
    <dsp:sp modelId="{75A2A109-54F4-4D2E-8566-31B30968AEB0}">
      <dsp:nvSpPr>
        <dsp:cNvPr id="0" name=""/>
        <dsp:cNvSpPr/>
      </dsp:nvSpPr>
      <dsp:spPr>
        <a:xfrm>
          <a:off x="0" y="1764195"/>
          <a:ext cx="813690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E4480-2532-43F0-9C23-696D3A00BED2}">
      <dsp:nvSpPr>
        <dsp:cNvPr id="0" name=""/>
        <dsp:cNvSpPr/>
      </dsp:nvSpPr>
      <dsp:spPr>
        <a:xfrm>
          <a:off x="0" y="1764195"/>
          <a:ext cx="8136904" cy="88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Çevresel uyaranları azaltma,</a:t>
          </a:r>
          <a:endParaRPr lang="en-US" sz="3600" kern="1200" dirty="0"/>
        </a:p>
      </dsp:txBody>
      <dsp:txXfrm>
        <a:off x="0" y="1764195"/>
        <a:ext cx="8136904" cy="882097"/>
      </dsp:txXfrm>
    </dsp:sp>
    <dsp:sp modelId="{4F57B121-A0F3-4902-9112-E672B22351BC}">
      <dsp:nvSpPr>
        <dsp:cNvPr id="0" name=""/>
        <dsp:cNvSpPr/>
      </dsp:nvSpPr>
      <dsp:spPr>
        <a:xfrm>
          <a:off x="0" y="2646293"/>
          <a:ext cx="813690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D1B26-C398-4B66-A6E6-A2CE6192DC81}">
      <dsp:nvSpPr>
        <dsp:cNvPr id="0" name=""/>
        <dsp:cNvSpPr/>
      </dsp:nvSpPr>
      <dsp:spPr>
        <a:xfrm>
          <a:off x="0" y="2646293"/>
          <a:ext cx="8136904" cy="88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Emziği %12 - %24 lük </a:t>
          </a:r>
          <a:r>
            <a:rPr lang="tr-TR" sz="3600" kern="1200" dirty="0" err="1"/>
            <a:t>sukroza</a:t>
          </a:r>
          <a:r>
            <a:rPr lang="tr-TR" sz="3600" kern="1200" dirty="0"/>
            <a:t> batırıp verme,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0" y="2646293"/>
        <a:ext cx="8136904" cy="882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7AAC3-2C3C-40CC-9B2C-8E06C5C46247}" type="datetimeFigureOut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0FF58-C59F-417F-B0FD-6A4FBD47B6A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0FF58-C59F-417F-B0FD-6A4FBD47B6A1}" type="slidenum">
              <a:rPr lang="tr-TR" smtClean="0"/>
              <a:pPr/>
              <a:t>10</a:t>
            </a:fld>
            <a:endParaRPr lang="tr-T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0FF58-C59F-417F-B0FD-6A4FBD47B6A1}" type="slidenum">
              <a:rPr lang="tr-TR" smtClean="0"/>
              <a:pPr/>
              <a:t>59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03036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3DF0DD-3EF4-4494-AA9A-29155FC53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54E1DFE-1E22-4D9A-8B0A-82F05F17F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B225E31-8F62-4C08-8530-A49E74F7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32BB5-2138-4601-A49D-8F8CEC09CC79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CFCC211-FC52-4810-AC60-5778FF38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255C28B-5579-4260-8D93-D1E92CBB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4C90B-669B-442D-ACA2-6F5E2D1067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47079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AE9A59-A85A-4BC6-B930-69A121D5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AE9BE59-054E-43F9-BCAC-A3664BD5B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AEFDBBC-5A46-400C-A2CB-8BA3C401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8F15-46D5-4910-B481-766CBC096E1B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7C8E305-6CBB-4284-AB24-5D0F02919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53ACDBB-0487-460D-BE18-CDCADF54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4C90B-669B-442D-ACA2-6F5E2D1067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88431779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764AF2D-810C-4FB1-8C83-7FFDE389E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F1EBA01-24FF-4F93-81E4-7CB9F3C21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07CDD5E-5A04-416F-ABAD-D86F1D15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016A6-D008-447F-9AC0-A4CADA3BB784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F248A8-2782-4B77-9E1C-A124C77BC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0726AC-B452-43B3-B74F-22F820DC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4C90B-669B-442D-ACA2-6F5E2D1067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3863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3751BE-282B-43EF-A8D3-EA91C40E6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0FF9862-2F30-481F-8EBC-719E85159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8816C9-A596-49FA-91E8-A22AA530D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C682-FA4D-4EC5-9A0A-5F2B4AB74A45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91485F8-7F39-4914-B888-6F0145D6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4DC1DFC-C775-4188-8EBC-2419F9A0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4C90B-669B-442D-ACA2-6F5E2D1067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921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64C3DC-2A28-448B-8785-E05B28B4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3D0CB0E-71A9-4570-A2BD-27174AF1C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F4E424C-94A0-44D8-A50F-4BD50C50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8F15-46D5-4910-B481-766CBC096E1B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2AD1496-8B17-4168-9757-C059C9F4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0526F28-1895-4690-916E-D85104DE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4C90B-669B-442D-ACA2-6F5E2D1067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78904196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FF4CB0-E40F-4549-90F3-264834B0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5264B2-455D-40E9-BEE8-CCC0AAD9F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AF90C-C351-46FE-8EEE-D2BD11CA3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2E88371-6811-4041-BFDF-AF8722A68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FD75-9F6A-4669-BA12-695A9DC082D1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BE3F502-8187-4224-A9B7-04EC8936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C01336B-3742-4B6A-9996-E4181201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4C90B-669B-442D-ACA2-6F5E2D1067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313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05CDC6-12B7-4A41-9B67-63F2881B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230CC75-5F52-4E75-8ABE-8E4CF5549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0FB0D16-BEBB-46D2-A088-667E65ED9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A5BAC34-EB62-4FCB-9F3A-BE8E4837D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6E71A55-FA7A-4DCD-9D24-2D9FA0A5C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182A288-F103-4829-A828-2D7977C1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0B23-C10B-4F75-B9D0-D00DD77FB3A5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EA409E6C-E9F3-4A22-B6EB-818BE9F30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DF062FC-8EF7-4E29-9643-F61A611F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4C90B-669B-442D-ACA2-6F5E2D1067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3975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54E226-D1EA-4C8A-9FC5-4BF6579C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FBF54BA-3562-4E6F-AE09-1AEAFA3AF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236B6-ACCE-437E-AD4A-6878C2373EA7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501632A-D2A3-4EEA-B286-D55BA9CF8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C5C1D9B-0347-40B7-85BD-380415F9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4C90B-669B-442D-ACA2-6F5E2D1067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9630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BA90801-FA72-4484-A1B2-4542C6AB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B14E-E281-4E1D-8255-DFE46176D741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6231199-BF80-40BD-A537-52DEC6D0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FA9C0EB-36E0-4672-B1A7-140E60DE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4C90B-669B-442D-ACA2-6F5E2D1067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0949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8A48B2-31E8-4E47-AA83-820CA3E3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631817E-17F1-4C39-8081-0CC90A9BC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31E69DF-A776-44EF-B316-CEF5AE68D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08D9BB0-B397-4B79-8D61-5BB7AB144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1B73-F2CF-41A9-B936-913EB062A210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066A4B8-4EFB-45EC-ADD3-3D5C11A8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943AF78-E139-4951-BF26-D0D57A42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4C90B-669B-442D-ACA2-6F5E2D1067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538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86C95B-4E1E-46C7-963B-97C7F8E7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E8ADBB6-9764-4592-AFC0-C1EBEC9E45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20E2AC0-965B-439C-8627-38C5CC36D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D7EF29F-D405-406D-8BFF-9F00EF029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EC46-89B2-4A44-9473-ACC73461C364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1549780-8434-4823-AFF5-6361F741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41842F0-1B54-44C8-B878-84471CA27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4C90B-669B-442D-ACA2-6F5E2D1067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515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D6679B83-EDFC-485F-B7B5-AC96B0E47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693D1DC-C23B-4046-AEAC-EA61335B9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922BA45-A09F-4DD0-9A70-9659274DE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B8F15-46D5-4910-B481-766CBC096E1B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EADEA4E-BD10-4E6E-BD7F-97C8EDBD1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126327-69D6-47C0-AE96-353050F3F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4C90B-669B-442D-ACA2-6F5E2D10673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76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F1V_fFbxVY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zoqEOkzmUk?feature=shared" TargetMode="External"/><Relationship Id="rId2" Type="http://schemas.openxmlformats.org/officeDocument/2006/relationships/hyperlink" Target="http://www.neonatology.org.tr/wp-content/uploads/2022/01/Yenidogan-Doneminde-Agri-ve-Tedavisi-Rehberi-2021-Guncellemesi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live/t6l9kxTfxNU?feature=share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FF9FA20-427D-474C-96CF-77F1E1C3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79512" y="4265898"/>
            <a:ext cx="8784975" cy="2331454"/>
          </a:xfrm>
          <a:noFill/>
        </p:spPr>
        <p:txBody>
          <a:bodyPr>
            <a:normAutofit lnSpcReduction="10000"/>
          </a:bodyPr>
          <a:lstStyle/>
          <a:p>
            <a:r>
              <a:rPr lang="tr-TR" sz="5400" b="1" dirty="0"/>
              <a:t>Yenidoğanda Ağrı ve Ebelik Yaklaşımları</a:t>
            </a:r>
          </a:p>
          <a:p>
            <a:r>
              <a:rPr lang="tr-TR" sz="5400" b="1" dirty="0"/>
              <a:t>Sema BİÇER</a:t>
            </a:r>
            <a:endParaRPr lang="tr-TR" sz="5400" dirty="0"/>
          </a:p>
        </p:txBody>
      </p:sp>
      <p:sp>
        <p:nvSpPr>
          <p:cNvPr id="26" name="Rounded Rectangle 18">
            <a:extLst>
              <a:ext uri="{FF2B5EF4-FFF2-40B4-BE49-F238E27FC236}">
                <a16:creationId xmlns:a16="http://schemas.microsoft.com/office/drawing/2014/main" id="{283A93BD-A469-4D4C-8A1F-5668AE975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96423" y="503573"/>
            <a:ext cx="5351153" cy="35994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13DFB4D-6281-480E-93EE-738B4E019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9" r="1" b="1"/>
          <a:stretch/>
        </p:blipFill>
        <p:spPr>
          <a:xfrm>
            <a:off x="2020824" y="666497"/>
            <a:ext cx="5102352" cy="3273552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2 İçerik Yer Tutucusu">
            <a:extLst>
              <a:ext uri="{FF2B5EF4-FFF2-40B4-BE49-F238E27FC236}">
                <a16:creationId xmlns:a16="http://schemas.microsoft.com/office/drawing/2014/main" id="{B92C8742-CC9A-42E0-9102-A8AA3F6551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022962"/>
              </p:ext>
            </p:extLst>
          </p:nvPr>
        </p:nvGraphicFramePr>
        <p:xfrm>
          <a:off x="827584" y="764704"/>
          <a:ext cx="770485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81BA6D6C-09AB-4D43-BCE8-19178183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2053641"/>
            <a:ext cx="3240360" cy="2760098"/>
          </a:xfrm>
        </p:spPr>
        <p:txBody>
          <a:bodyPr>
            <a:normAutofit/>
          </a:bodyPr>
          <a:lstStyle/>
          <a:p>
            <a:pPr algn="ctr"/>
            <a:r>
              <a:rPr lang="tr-TR" sz="6000" b="1" dirty="0">
                <a:solidFill>
                  <a:srgbClr val="FFFFFF"/>
                </a:solidFill>
              </a:rPr>
              <a:t>Yeni doğanın ağrısı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4BD395F-C6BA-4D40-B5F9-3C5522633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404664"/>
            <a:ext cx="5256583" cy="6336704"/>
          </a:xfrm>
        </p:spPr>
        <p:txBody>
          <a:bodyPr anchor="ctr">
            <a:normAutofit/>
          </a:bodyPr>
          <a:lstStyle/>
          <a:p>
            <a:r>
              <a:rPr lang="tr-TR" sz="3600" dirty="0">
                <a:solidFill>
                  <a:srgbClr val="000000"/>
                </a:solidFill>
              </a:rPr>
              <a:t>Anne-bebek etkileşimini, </a:t>
            </a:r>
          </a:p>
          <a:p>
            <a:r>
              <a:rPr lang="tr-TR" sz="3600" dirty="0">
                <a:solidFill>
                  <a:srgbClr val="000000"/>
                </a:solidFill>
              </a:rPr>
              <a:t>Bebeğin dış dünyaya uyumunu,</a:t>
            </a:r>
          </a:p>
          <a:p>
            <a:r>
              <a:rPr lang="tr-TR" sz="3600" dirty="0">
                <a:solidFill>
                  <a:srgbClr val="000000"/>
                </a:solidFill>
              </a:rPr>
              <a:t>Bebeğin davranışlarını,</a:t>
            </a:r>
          </a:p>
          <a:p>
            <a:r>
              <a:rPr lang="tr-TR" sz="3600" dirty="0">
                <a:solidFill>
                  <a:srgbClr val="000000"/>
                </a:solidFill>
              </a:rPr>
              <a:t>Beyin ve duyularının gelişimini,</a:t>
            </a:r>
          </a:p>
          <a:p>
            <a:r>
              <a:rPr lang="tr-TR" sz="3600" dirty="0">
                <a:solidFill>
                  <a:srgbClr val="000000"/>
                </a:solidFill>
              </a:rPr>
              <a:t>Beslenmesini ve büyümesini</a:t>
            </a:r>
          </a:p>
          <a:p>
            <a:pPr marL="0" indent="0">
              <a:buNone/>
            </a:pPr>
            <a:r>
              <a:rPr lang="tr-TR" sz="4000" dirty="0">
                <a:solidFill>
                  <a:srgbClr val="000000"/>
                </a:solidFill>
              </a:rPr>
              <a:t>Olumsuz etkilemektedir.</a:t>
            </a:r>
          </a:p>
        </p:txBody>
      </p:sp>
    </p:spTree>
    <p:extLst>
      <p:ext uri="{BB962C8B-B14F-4D97-AF65-F5344CB8AC3E}">
        <p14:creationId xmlns:p14="http://schemas.microsoft.com/office/powerpoint/2010/main" val="3943559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D9B7DF-7DAC-4081-8B04-6487AA59C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783959"/>
            <a:ext cx="3483937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b="1" dirty="0"/>
              <a:t>Yenidoğanda </a:t>
            </a:r>
            <a:r>
              <a:rPr lang="en-US" sz="4800" b="1" dirty="0" err="1"/>
              <a:t>Ağrının</a:t>
            </a:r>
            <a:r>
              <a:rPr lang="tr-TR" sz="4800" b="1" dirty="0"/>
              <a:t> Nedenleri Nelerdir?</a:t>
            </a:r>
            <a:endParaRPr lang="en-US" sz="4800" b="1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30903B2-3F48-4795-AA44-09B0EFEC3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6" r="35964" b="-2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3324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45082A-27AE-38E3-FE2E-801D323BE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2221992"/>
            <a:ext cx="7604332" cy="4519375"/>
          </a:xfrm>
        </p:spPr>
        <p:txBody>
          <a:bodyPr>
            <a:normAutofit lnSpcReduction="10000"/>
          </a:bodyPr>
          <a:lstStyle/>
          <a:p>
            <a:r>
              <a:rPr lang="tr-TR" sz="3500" dirty="0"/>
              <a:t>Enjeksiyon ve infüzyon uygulamaları</a:t>
            </a:r>
          </a:p>
          <a:p>
            <a:r>
              <a:rPr lang="tr-TR" sz="3500" dirty="0"/>
              <a:t>Kan alma uygulaması</a:t>
            </a:r>
          </a:p>
          <a:p>
            <a:r>
              <a:rPr lang="tr-TR" sz="3500" dirty="0"/>
              <a:t>Yara pansumanı</a:t>
            </a:r>
          </a:p>
          <a:p>
            <a:r>
              <a:rPr lang="tr-TR" sz="3500" dirty="0"/>
              <a:t>Aspirasyon uygulamaları</a:t>
            </a:r>
          </a:p>
          <a:p>
            <a:r>
              <a:rPr lang="tr-TR" sz="3500" dirty="0"/>
              <a:t>Aşı uygulamaları</a:t>
            </a:r>
          </a:p>
          <a:p>
            <a:r>
              <a:rPr lang="tr-TR" sz="3500" dirty="0"/>
              <a:t>Lomber ponksiyon</a:t>
            </a:r>
          </a:p>
          <a:p>
            <a:r>
              <a:rPr lang="tr-TR" sz="3500" dirty="0"/>
              <a:t>Fizik muayene</a:t>
            </a:r>
          </a:p>
          <a:p>
            <a:r>
              <a:rPr lang="tr-TR" sz="3500" dirty="0" err="1"/>
              <a:t>Postural</a:t>
            </a:r>
            <a:r>
              <a:rPr lang="tr-TR" sz="3500" dirty="0"/>
              <a:t> drenaj </a:t>
            </a:r>
            <a:r>
              <a:rPr lang="tr-TR" sz="3500" dirty="0" err="1"/>
              <a:t>vb</a:t>
            </a:r>
            <a:r>
              <a:rPr lang="tr-TR" sz="3500" dirty="0"/>
              <a:t>…</a:t>
            </a:r>
          </a:p>
          <a:p>
            <a:endParaRPr lang="tr-TR" sz="1900" dirty="0"/>
          </a:p>
        </p:txBody>
      </p:sp>
    </p:spTree>
    <p:extLst>
      <p:ext uri="{BB962C8B-B14F-4D97-AF65-F5344CB8AC3E}">
        <p14:creationId xmlns:p14="http://schemas.microsoft.com/office/powerpoint/2010/main" val="71168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enklilik içeren bir resim&#10;&#10;Açıklama otomatik olarak oluşturuldu">
            <a:extLst>
              <a:ext uri="{FF2B5EF4-FFF2-40B4-BE49-F238E27FC236}">
                <a16:creationId xmlns:a16="http://schemas.microsoft.com/office/drawing/2014/main" id="{178C1488-99A9-6446-91F6-48930BA96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" r="26652" b="-2"/>
          <a:stretch/>
        </p:blipFill>
        <p:spPr>
          <a:xfrm>
            <a:off x="1891768" y="10"/>
            <a:ext cx="725223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6C8A05C-70F7-617A-7720-DED09A6BE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171" y="743447"/>
            <a:ext cx="2980038" cy="3692028"/>
          </a:xfrm>
          <a:noFill/>
        </p:spPr>
        <p:txBody>
          <a:bodyPr>
            <a:normAutofit/>
          </a:bodyPr>
          <a:lstStyle/>
          <a:p>
            <a:r>
              <a:rPr kumimoji="0" lang="tr-TR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Yenidoğanda Ağrının Etkileri</a:t>
            </a:r>
            <a:endParaRPr lang="tr-TR" sz="4200" dirty="0"/>
          </a:p>
        </p:txBody>
      </p:sp>
    </p:spTree>
    <p:extLst>
      <p:ext uri="{BB962C8B-B14F-4D97-AF65-F5344CB8AC3E}">
        <p14:creationId xmlns:p14="http://schemas.microsoft.com/office/powerpoint/2010/main" val="956833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548BCED-AE90-C32B-AB09-FD3F4C24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marL="0" marR="0" lvl="0" indent="0" defTabSz="685800" rtl="0" eaLnBrk="1" fontAlgn="auto" latinLnBrk="0" hangingPunct="1">
              <a:spcBef>
                <a:spcPts val="750"/>
              </a:spcBef>
              <a:spcAft>
                <a:spcPts val="0"/>
              </a:spcAft>
              <a:tabLst/>
              <a:defRPr/>
            </a:pPr>
            <a:r>
              <a:rPr kumimoji="0" lang="tr-TR" sz="47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Kısa Dönem Etkileri</a:t>
            </a:r>
            <a:endParaRPr lang="tr-TR" sz="47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63FA99-234B-959B-07C0-766EDE037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pPr marL="171450" marR="0" lvl="0" indent="-171450" defTabSz="685800" rtl="0" eaLnBrk="1" fontAlgn="auto" latinLnBrk="0" hangingPunct="1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Glikoz dengesinde bozukluklar,</a:t>
            </a:r>
          </a:p>
          <a:p>
            <a:pPr marL="171450" marR="0" lvl="0" indent="-171450" defTabSz="685800" rtl="0" eaLnBrk="1" fontAlgn="auto" latinLnBrk="0" hangingPunct="1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Aşırı protein harcanması</a:t>
            </a:r>
          </a:p>
          <a:p>
            <a:pPr marL="171450" marR="0" lvl="0" indent="-171450" defTabSz="685800" rtl="0" eaLnBrk="1" fontAlgn="auto" latinLnBrk="0" hangingPunct="1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Stres,</a:t>
            </a:r>
          </a:p>
          <a:p>
            <a:pPr marL="171450" marR="0" lvl="0" indent="-171450" defTabSz="685800" rtl="0" eaLnBrk="1" fontAlgn="auto" latinLnBrk="0" hangingPunct="1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Vücut ısısında değişiklik,</a:t>
            </a:r>
          </a:p>
          <a:p>
            <a:pPr marL="171450" marR="0" lvl="0" indent="-171450" defTabSz="685800" rtl="0" eaLnBrk="1" fontAlgn="auto" latinLnBrk="0" hangingPunct="1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İyileşmede gecikme,</a:t>
            </a:r>
          </a:p>
          <a:p>
            <a:pPr marL="171450" marR="0" lvl="0" indent="-171450" defTabSz="685800" rtl="0" eaLnBrk="1" fontAlgn="auto" latinLnBrk="0" hangingPunct="1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İntrakranial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basınçta artma.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28BBF7B-E5D4-7D8B-2CFA-A3223F2C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634C90B-669B-442D-ACA2-6F5E2D106738}" type="slidenum">
              <a:rPr lang="tr-TR" smtClean="0"/>
              <a:pPr>
                <a:spcAft>
                  <a:spcPts val="600"/>
                </a:spcAft>
              </a:pPr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2286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3C263F9-08EE-70D0-1E92-C2AB353EC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r>
              <a:rPr lang="tr-TR" sz="3600" dirty="0"/>
              <a:t>Oksijen satürasyonunda azalma</a:t>
            </a:r>
          </a:p>
          <a:p>
            <a:r>
              <a:rPr lang="tr-TR" sz="3600" dirty="0"/>
              <a:t>Oksijen tüketiminde artma</a:t>
            </a:r>
          </a:p>
          <a:p>
            <a:r>
              <a:rPr lang="tr-TR" sz="3600" dirty="0"/>
              <a:t>Nabızda artma</a:t>
            </a:r>
          </a:p>
          <a:p>
            <a:r>
              <a:rPr lang="tr-TR" sz="3600" dirty="0"/>
              <a:t>Kan basıncında artma</a:t>
            </a:r>
          </a:p>
          <a:p>
            <a:r>
              <a:rPr lang="tr-TR" sz="3600" dirty="0"/>
              <a:t>Kalbin iş yükünde artma</a:t>
            </a:r>
          </a:p>
          <a:p>
            <a:endParaRPr lang="tr-TR" sz="1900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8A5039B-A18A-5824-6C21-A27E11A5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C21C682-FA4D-4EC5-9A0A-5F2B4AB74A45}" type="datetime1">
              <a:rPr lang="tr-TR" smtClean="0"/>
              <a:pPr>
                <a:spcAft>
                  <a:spcPts val="600"/>
                </a:spcAft>
              </a:pPr>
              <a:t>26.10.2023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CA58651-E204-F50C-3458-C9D52AC9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634C90B-669B-442D-ACA2-6F5E2D106738}" type="slidenum">
              <a:rPr lang="tr-TR" smtClean="0"/>
              <a:pPr>
                <a:spcAft>
                  <a:spcPts val="600"/>
                </a:spcAft>
              </a:pPr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5409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9DB4063-B9AE-2D6F-8BB9-A7C4DB68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marL="0" marR="0" lvl="0" indent="0" defTabSz="685800" rtl="0" eaLnBrk="1" fontAlgn="auto" latinLnBrk="0" hangingPunct="1">
              <a:spcBef>
                <a:spcPts val="750"/>
              </a:spcBef>
              <a:spcAft>
                <a:spcPts val="0"/>
              </a:spcAft>
              <a:tabLst/>
              <a:defRPr/>
            </a:pPr>
            <a:r>
              <a:rPr kumimoji="0" lang="tr-TR" sz="4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Uzun Dönem Etkileri</a:t>
            </a:r>
            <a:br>
              <a:rPr kumimoji="0" lang="tr-TR" sz="4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tr-TR" sz="43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35005C-A26A-7714-CA33-36EBF8BBB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r>
              <a:rPr lang="tr-TR" sz="3600" dirty="0"/>
              <a:t>Dikkat bozuklukları,</a:t>
            </a:r>
          </a:p>
          <a:p>
            <a:r>
              <a:rPr lang="tr-TR" sz="3600" dirty="0"/>
              <a:t>Adaptasyon zayıflığı,</a:t>
            </a:r>
          </a:p>
          <a:p>
            <a:r>
              <a:rPr lang="tr-TR" sz="3600" dirty="0"/>
              <a:t>Yeni durumlarla baş etmede yetersizlikler,</a:t>
            </a:r>
          </a:p>
          <a:p>
            <a:r>
              <a:rPr lang="tr-TR" sz="3600" dirty="0"/>
              <a:t>Davranışsal sorunlar,</a:t>
            </a:r>
          </a:p>
          <a:p>
            <a:r>
              <a:rPr lang="tr-TR" sz="3600" dirty="0"/>
              <a:t>Motor performansta zayıflama,</a:t>
            </a:r>
          </a:p>
          <a:p>
            <a:r>
              <a:rPr lang="tr-TR" sz="3600" dirty="0"/>
              <a:t>Bilişsel bozukluklar.</a:t>
            </a:r>
          </a:p>
          <a:p>
            <a:endParaRPr lang="tr-TR" sz="1900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8F18FEC-52B3-F6EC-FF96-45DE9502A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C21C682-FA4D-4EC5-9A0A-5F2B4AB74A45}" type="datetime1">
              <a:rPr lang="tr-TR" smtClean="0"/>
              <a:pPr>
                <a:spcAft>
                  <a:spcPts val="600"/>
                </a:spcAft>
              </a:pPr>
              <a:t>26.10.2023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F5B7DBF-196E-33CF-4E13-762117F85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634C90B-669B-442D-ACA2-6F5E2D106738}" type="slidenum">
              <a:rPr lang="tr-TR" smtClean="0"/>
              <a:pPr>
                <a:spcAft>
                  <a:spcPts val="600"/>
                </a:spcAft>
              </a:pPr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979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BBF7447-EC59-FFDA-E2AF-11B57D8BC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r>
              <a:rPr lang="tr-TR" sz="3600" dirty="0"/>
              <a:t>Beyin gelişiminde olumsuz etkilenme ve beyin yapısında yapısal değişiklikler,</a:t>
            </a:r>
          </a:p>
          <a:p>
            <a:r>
              <a:rPr lang="tr-TR" sz="3600" dirty="0"/>
              <a:t>Nörolojik gelişimde sorunlar,</a:t>
            </a:r>
          </a:p>
          <a:p>
            <a:r>
              <a:rPr lang="tr-TR" sz="3600" dirty="0"/>
              <a:t>Öğrenme güçlüğü,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F5CF249-FA2C-98F2-40A6-B0ABCA956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C21C682-FA4D-4EC5-9A0A-5F2B4AB74A45}" type="datetime1">
              <a:rPr lang="tr-TR" smtClean="0"/>
              <a:pPr>
                <a:spcAft>
                  <a:spcPts val="600"/>
                </a:spcAft>
              </a:pPr>
              <a:t>26.10.2023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CE152E6-ECE2-B439-57EF-498C1015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634C90B-669B-442D-ACA2-6F5E2D106738}" type="slidenum">
              <a:rPr lang="tr-TR" smtClean="0"/>
              <a:pPr>
                <a:spcAft>
                  <a:spcPts val="600"/>
                </a:spcAft>
              </a:pPr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3775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2" y="968282"/>
            <a:ext cx="9141618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0836749-355A-A439-9C0B-840867598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503" y="1566473"/>
            <a:ext cx="7950994" cy="2166723"/>
          </a:xfrm>
        </p:spPr>
        <p:txBody>
          <a:bodyPr>
            <a:normAutofit/>
          </a:bodyPr>
          <a:lstStyle/>
          <a:p>
            <a:r>
              <a:rPr lang="tr-TR" sz="5700" dirty="0"/>
              <a:t>Yenidoğanda Ağrının Belirti ve Bulguları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3894594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754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0A2B7F3-65A0-4CC5-8310-3252C59E0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097FA17-F21D-470E-BD76-75CD8FA2D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50725"/>
            <a:ext cx="7886700" cy="1132696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5400" b="1" dirty="0" err="1"/>
              <a:t>Hedefler</a:t>
            </a:r>
            <a:endParaRPr lang="en-US" sz="5400" b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8F231A7-0643-4C34-A2A8-A67B34952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94" r="-2" b="13713"/>
          <a:stretch/>
        </p:blipFill>
        <p:spPr>
          <a:xfrm>
            <a:off x="1065195" y="304800"/>
            <a:ext cx="7044135" cy="3672406"/>
          </a:xfrm>
          <a:custGeom>
            <a:avLst/>
            <a:gdLst/>
            <a:ahLst/>
            <a:cxnLst/>
            <a:rect l="l" t="t" r="r" b="b"/>
            <a:pathLst>
              <a:path w="9392179" h="3672406">
                <a:moveTo>
                  <a:pt x="8328426" y="0"/>
                </a:moveTo>
                <a:cubicBezTo>
                  <a:pt x="8306669" y="212063"/>
                  <a:pt x="8209966" y="234386"/>
                  <a:pt x="8156780" y="365530"/>
                </a:cubicBezTo>
                <a:cubicBezTo>
                  <a:pt x="8193044" y="376692"/>
                  <a:pt x="8224472" y="390643"/>
                  <a:pt x="8255900" y="396224"/>
                </a:cubicBezTo>
                <a:cubicBezTo>
                  <a:pt x="8379195" y="424127"/>
                  <a:pt x="8497654" y="496675"/>
                  <a:pt x="8608861" y="619448"/>
                </a:cubicBezTo>
                <a:cubicBezTo>
                  <a:pt x="8693475" y="711528"/>
                  <a:pt x="8785341" y="750593"/>
                  <a:pt x="8877208" y="756173"/>
                </a:cubicBezTo>
                <a:cubicBezTo>
                  <a:pt x="8923141" y="758964"/>
                  <a:pt x="8971492" y="761754"/>
                  <a:pt x="9012590" y="795238"/>
                </a:cubicBezTo>
                <a:cubicBezTo>
                  <a:pt x="9053688" y="828721"/>
                  <a:pt x="9133466" y="814770"/>
                  <a:pt x="9106875" y="996140"/>
                </a:cubicBezTo>
                <a:cubicBezTo>
                  <a:pt x="9210828" y="1068688"/>
                  <a:pt x="9167313" y="1283542"/>
                  <a:pt x="9215663" y="1417476"/>
                </a:cubicBezTo>
                <a:cubicBezTo>
                  <a:pt x="9268849" y="1565363"/>
                  <a:pt x="9300277" y="1746734"/>
                  <a:pt x="9370386" y="1872297"/>
                </a:cubicBezTo>
                <a:cubicBezTo>
                  <a:pt x="9396979" y="1916942"/>
                  <a:pt x="9396979" y="1967168"/>
                  <a:pt x="9382473" y="2014603"/>
                </a:cubicBezTo>
                <a:cubicBezTo>
                  <a:pt x="9355881" y="2115054"/>
                  <a:pt x="9322035" y="2201554"/>
                  <a:pt x="9276102" y="2268521"/>
                </a:cubicBezTo>
                <a:cubicBezTo>
                  <a:pt x="9106875" y="2514068"/>
                  <a:pt x="8932811" y="2756825"/>
                  <a:pt x="8746660" y="2949356"/>
                </a:cubicBezTo>
                <a:cubicBezTo>
                  <a:pt x="8536335" y="3169790"/>
                  <a:pt x="8304251" y="3289774"/>
                  <a:pt x="8069749" y="3384644"/>
                </a:cubicBezTo>
                <a:cubicBezTo>
                  <a:pt x="7624922" y="3566014"/>
                  <a:pt x="7172842" y="3632982"/>
                  <a:pt x="6713509" y="3649724"/>
                </a:cubicBezTo>
                <a:cubicBezTo>
                  <a:pt x="6406482" y="3660885"/>
                  <a:pt x="6101872" y="3674836"/>
                  <a:pt x="5794844" y="3672046"/>
                </a:cubicBezTo>
                <a:cubicBezTo>
                  <a:pt x="5526498" y="3669256"/>
                  <a:pt x="5258151" y="3638562"/>
                  <a:pt x="4987387" y="3599498"/>
                </a:cubicBezTo>
                <a:cubicBezTo>
                  <a:pt x="4636843" y="3546482"/>
                  <a:pt x="3362799" y="3312096"/>
                  <a:pt x="2920390" y="3220016"/>
                </a:cubicBezTo>
                <a:cubicBezTo>
                  <a:pt x="2702811" y="3175371"/>
                  <a:pt x="1498875" y="2762406"/>
                  <a:pt x="1472282" y="2695438"/>
                </a:cubicBezTo>
                <a:cubicBezTo>
                  <a:pt x="1554478" y="2650793"/>
                  <a:pt x="1634257" y="2728922"/>
                  <a:pt x="1721289" y="2681487"/>
                </a:cubicBezTo>
                <a:cubicBezTo>
                  <a:pt x="1571401" y="2578245"/>
                  <a:pt x="1399756" y="2625681"/>
                  <a:pt x="1257121" y="2555923"/>
                </a:cubicBezTo>
                <a:cubicBezTo>
                  <a:pt x="1259538" y="2488955"/>
                  <a:pt x="1322394" y="2508488"/>
                  <a:pt x="1332064" y="2463843"/>
                </a:cubicBezTo>
                <a:cubicBezTo>
                  <a:pt x="1061300" y="2335488"/>
                  <a:pt x="759108" y="2341069"/>
                  <a:pt x="483508" y="2229457"/>
                </a:cubicBezTo>
                <a:cubicBezTo>
                  <a:pt x="734932" y="2184812"/>
                  <a:pt x="981521" y="2232247"/>
                  <a:pt x="1235363" y="2240618"/>
                </a:cubicBezTo>
                <a:cubicBezTo>
                  <a:pt x="1211188" y="2182021"/>
                  <a:pt x="1167672" y="2187602"/>
                  <a:pt x="1138662" y="2168069"/>
                </a:cubicBezTo>
                <a:cubicBezTo>
                  <a:pt x="1099981" y="2142957"/>
                  <a:pt x="1068553" y="2120635"/>
                  <a:pt x="1092728" y="2056458"/>
                </a:cubicBezTo>
                <a:cubicBezTo>
                  <a:pt x="1116903" y="1995071"/>
                  <a:pt x="1085475" y="1978329"/>
                  <a:pt x="1039542" y="1956007"/>
                </a:cubicBezTo>
                <a:cubicBezTo>
                  <a:pt x="923501" y="1894620"/>
                  <a:pt x="795371" y="1914152"/>
                  <a:pt x="674494" y="1894620"/>
                </a:cubicBezTo>
                <a:cubicBezTo>
                  <a:pt x="618891" y="1886249"/>
                  <a:pt x="529441" y="1900200"/>
                  <a:pt x="514936" y="1852765"/>
                </a:cubicBezTo>
                <a:cubicBezTo>
                  <a:pt x="464168" y="1699298"/>
                  <a:pt x="362631" y="1743943"/>
                  <a:pt x="268347" y="1735572"/>
                </a:cubicBezTo>
                <a:cubicBezTo>
                  <a:pt x="171646" y="1727201"/>
                  <a:pt x="152305" y="1657444"/>
                  <a:pt x="200656" y="1529089"/>
                </a:cubicBezTo>
                <a:cubicBezTo>
                  <a:pt x="149887" y="1467702"/>
                  <a:pt x="65273" y="1537459"/>
                  <a:pt x="0" y="1453750"/>
                </a:cubicBezTo>
                <a:cubicBezTo>
                  <a:pt x="502848" y="1411896"/>
                  <a:pt x="993609" y="1450960"/>
                  <a:pt x="1479534" y="1330977"/>
                </a:cubicBezTo>
                <a:cubicBezTo>
                  <a:pt x="1324812" y="1336557"/>
                  <a:pt x="1172507" y="1286332"/>
                  <a:pt x="1017784" y="1317025"/>
                </a:cubicBezTo>
                <a:cubicBezTo>
                  <a:pt x="993609" y="1322606"/>
                  <a:pt x="964599" y="1317025"/>
                  <a:pt x="940423" y="1311445"/>
                </a:cubicBezTo>
                <a:cubicBezTo>
                  <a:pt x="913830" y="1305864"/>
                  <a:pt x="889655" y="1294703"/>
                  <a:pt x="889655" y="1255638"/>
                </a:cubicBezTo>
                <a:cubicBezTo>
                  <a:pt x="889655" y="1227735"/>
                  <a:pt x="908995" y="1213784"/>
                  <a:pt x="928335" y="1202623"/>
                </a:cubicBezTo>
                <a:cubicBezTo>
                  <a:pt x="981521" y="1171929"/>
                  <a:pt x="1039542" y="1163558"/>
                  <a:pt x="1092728" y="1194252"/>
                </a:cubicBezTo>
                <a:cubicBezTo>
                  <a:pt x="1153167" y="1227735"/>
                  <a:pt x="1201518" y="1219364"/>
                  <a:pt x="1247451" y="1160768"/>
                </a:cubicBezTo>
                <a:cubicBezTo>
                  <a:pt x="1307889" y="1085430"/>
                  <a:pt x="1394920" y="1113333"/>
                  <a:pt x="1467447" y="1088220"/>
                </a:cubicBezTo>
                <a:cubicBezTo>
                  <a:pt x="1547226" y="1063107"/>
                  <a:pt x="1631840" y="1077059"/>
                  <a:pt x="1735794" y="1032414"/>
                </a:cubicBezTo>
                <a:cubicBezTo>
                  <a:pt x="1559313" y="982188"/>
                  <a:pt x="1397338" y="1057527"/>
                  <a:pt x="1218440" y="1007301"/>
                </a:cubicBezTo>
                <a:cubicBezTo>
                  <a:pt x="1290966" y="937543"/>
                  <a:pt x="1356240" y="957076"/>
                  <a:pt x="1416678" y="945914"/>
                </a:cubicBezTo>
                <a:cubicBezTo>
                  <a:pt x="1489204" y="931963"/>
                  <a:pt x="1561731" y="929172"/>
                  <a:pt x="1634257" y="915221"/>
                </a:cubicBezTo>
                <a:cubicBezTo>
                  <a:pt x="1701949" y="904060"/>
                  <a:pt x="1767223" y="884528"/>
                  <a:pt x="1834914" y="873366"/>
                </a:cubicBezTo>
                <a:cubicBezTo>
                  <a:pt x="1900187" y="862205"/>
                  <a:pt x="1967878" y="876157"/>
                  <a:pt x="2028317" y="814770"/>
                </a:cubicBezTo>
                <a:cubicBezTo>
                  <a:pt x="1863924" y="691996"/>
                  <a:pt x="1677773" y="750593"/>
                  <a:pt x="1484370" y="719899"/>
                </a:cubicBezTo>
                <a:cubicBezTo>
                  <a:pt x="1535138" y="661303"/>
                  <a:pt x="1588324" y="672464"/>
                  <a:pt x="1631840" y="655722"/>
                </a:cubicBezTo>
                <a:cubicBezTo>
                  <a:pt x="1651180" y="650142"/>
                  <a:pt x="1675355" y="650142"/>
                  <a:pt x="1682608" y="622239"/>
                </a:cubicBezTo>
                <a:cubicBezTo>
                  <a:pt x="1692278" y="585965"/>
                  <a:pt x="1670520" y="563642"/>
                  <a:pt x="1646344" y="552481"/>
                </a:cubicBezTo>
                <a:cubicBezTo>
                  <a:pt x="1537556" y="499465"/>
                  <a:pt x="1421514" y="471562"/>
                  <a:pt x="1305472" y="443659"/>
                </a:cubicBezTo>
                <a:cubicBezTo>
                  <a:pt x="1240198" y="429707"/>
                  <a:pt x="1170090" y="438078"/>
                  <a:pt x="1112068" y="393433"/>
                </a:cubicBezTo>
                <a:cubicBezTo>
                  <a:pt x="1324812" y="200902"/>
                  <a:pt x="1561731" y="237176"/>
                  <a:pt x="1801068" y="248337"/>
                </a:cubicBezTo>
                <a:cubicBezTo>
                  <a:pt x="2190293" y="265079"/>
                  <a:pt x="2579516" y="281821"/>
                  <a:pt x="2971158" y="253918"/>
                </a:cubicBezTo>
                <a:cubicBezTo>
                  <a:pt x="3287854" y="200902"/>
                  <a:pt x="3609388" y="195322"/>
                  <a:pt x="3930923" y="175789"/>
                </a:cubicBezTo>
                <a:cubicBezTo>
                  <a:pt x="4283882" y="150677"/>
                  <a:pt x="4641678" y="170209"/>
                  <a:pt x="4997057" y="172999"/>
                </a:cubicBezTo>
                <a:cubicBezTo>
                  <a:pt x="5253316" y="175789"/>
                  <a:pt x="5511992" y="200902"/>
                  <a:pt x="5768252" y="178580"/>
                </a:cubicBezTo>
                <a:cubicBezTo>
                  <a:pt x="6068027" y="153467"/>
                  <a:pt x="6372637" y="172999"/>
                  <a:pt x="6674829" y="164628"/>
                </a:cubicBezTo>
                <a:cubicBezTo>
                  <a:pt x="6810212" y="161838"/>
                  <a:pt x="6945593" y="139515"/>
                  <a:pt x="7080976" y="122774"/>
                </a:cubicBezTo>
                <a:cubicBezTo>
                  <a:pt x="7334817" y="89290"/>
                  <a:pt x="7591076" y="44645"/>
                  <a:pt x="7847336" y="58596"/>
                </a:cubicBezTo>
                <a:cubicBezTo>
                  <a:pt x="8006894" y="66967"/>
                  <a:pt x="8164034" y="66967"/>
                  <a:pt x="832842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9990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56DF04-A64E-1EDB-61C6-3D97ED078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980728"/>
            <a:ext cx="7327726" cy="5380482"/>
          </a:xfrm>
        </p:spPr>
        <p:txBody>
          <a:bodyPr>
            <a:normAutofit/>
          </a:bodyPr>
          <a:lstStyle/>
          <a:p>
            <a:r>
              <a:rPr lang="tr-TR" sz="3600" dirty="0"/>
              <a:t>Ağlama </a:t>
            </a:r>
          </a:p>
          <a:p>
            <a:r>
              <a:rPr lang="tr-TR" sz="3600" dirty="0"/>
              <a:t>İnleme</a:t>
            </a:r>
          </a:p>
          <a:p>
            <a:r>
              <a:rPr lang="tr-TR" sz="3600" dirty="0"/>
              <a:t>Çırpınma</a:t>
            </a:r>
          </a:p>
          <a:p>
            <a:r>
              <a:rPr lang="tr-TR" sz="3600" dirty="0"/>
              <a:t>Gerginlik</a:t>
            </a:r>
          </a:p>
          <a:p>
            <a:r>
              <a:rPr lang="tr-TR" sz="3600" dirty="0"/>
              <a:t>Huzursuzluk</a:t>
            </a:r>
          </a:p>
          <a:p>
            <a:r>
              <a:rPr lang="tr-TR" sz="3600" dirty="0"/>
              <a:t>Beslenmede bozulma </a:t>
            </a:r>
          </a:p>
          <a:p>
            <a:r>
              <a:rPr lang="tr-TR" sz="3600" dirty="0"/>
              <a:t>Sakinleştirilememe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Uyuma/uyumama</a:t>
            </a:r>
          </a:p>
        </p:txBody>
      </p:sp>
    </p:spTree>
    <p:extLst>
      <p:ext uri="{BB962C8B-B14F-4D97-AF65-F5344CB8AC3E}">
        <p14:creationId xmlns:p14="http://schemas.microsoft.com/office/powerpoint/2010/main" val="2611573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590221F-7918-CF14-1772-EAC48C0F3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692696"/>
            <a:ext cx="8147250" cy="5845264"/>
          </a:xfrm>
        </p:spPr>
        <p:txBody>
          <a:bodyPr>
            <a:normAutofit/>
          </a:bodyPr>
          <a:lstStyle/>
          <a:p>
            <a:pPr marL="171450" marR="0" lvl="0" indent="-171450" defTabSz="685800" rtl="0" eaLnBrk="1" fontAlgn="auto" latinLnBrk="0" hangingPunct="1"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Yaşam bulgularında değişme</a:t>
            </a:r>
          </a:p>
          <a:p>
            <a:r>
              <a:rPr lang="tr-TR" sz="3600" dirty="0"/>
              <a:t>Solgunluk</a:t>
            </a:r>
          </a:p>
          <a:p>
            <a:r>
              <a:rPr lang="tr-TR" sz="3600" dirty="0"/>
              <a:t>Kızarma</a:t>
            </a:r>
          </a:p>
          <a:p>
            <a:r>
              <a:rPr lang="tr-TR" sz="3600" dirty="0"/>
              <a:t>Terleme</a:t>
            </a:r>
          </a:p>
          <a:p>
            <a:r>
              <a:rPr lang="tr-TR" sz="3600" dirty="0"/>
              <a:t>Dokunmaya duyarlılığın artması</a:t>
            </a:r>
          </a:p>
          <a:p>
            <a:r>
              <a:rPr lang="tr-TR" sz="3600" dirty="0" err="1"/>
              <a:t>Pupillerde</a:t>
            </a:r>
            <a:r>
              <a:rPr lang="tr-TR" sz="3600" dirty="0"/>
              <a:t> dilatasyon</a:t>
            </a:r>
          </a:p>
          <a:p>
            <a:r>
              <a:rPr lang="tr-TR" sz="3600" dirty="0"/>
              <a:t>Genel vücut hareketlerinde artma/azalma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Ağrılı yüz görünümü</a:t>
            </a:r>
          </a:p>
        </p:txBody>
      </p:sp>
    </p:spTree>
    <p:extLst>
      <p:ext uri="{BB962C8B-B14F-4D97-AF65-F5344CB8AC3E}">
        <p14:creationId xmlns:p14="http://schemas.microsoft.com/office/powerpoint/2010/main" val="678745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7CAF9CA-889A-4C73-8315-23F087B5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188642"/>
            <a:ext cx="8395750" cy="1641524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/>
              <a:t>Ağrılı yüz görünümü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85C8E16-F9D5-42D9-8451-19829AD7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37" y="2018806"/>
            <a:ext cx="7990295" cy="4650553"/>
          </a:xfrm>
        </p:spPr>
        <p:txBody>
          <a:bodyPr>
            <a:normAutofit/>
          </a:bodyPr>
          <a:lstStyle/>
          <a:p>
            <a:r>
              <a:rPr lang="tr-TR" sz="3600" dirty="0"/>
              <a:t>Aşağı inmiş ve birbirine yaklaşmış kaşlar,</a:t>
            </a:r>
          </a:p>
          <a:p>
            <a:r>
              <a:rPr lang="tr-TR" sz="3600" dirty="0"/>
              <a:t>Kaşların arasında şişme,</a:t>
            </a:r>
          </a:p>
          <a:p>
            <a:r>
              <a:rPr lang="tr-TR" sz="3600" dirty="0"/>
              <a:t>Sıkıca kapanmış gözler,</a:t>
            </a:r>
          </a:p>
          <a:p>
            <a:r>
              <a:rPr lang="tr-TR" sz="3600" dirty="0"/>
              <a:t>Kabarmış yanaklar,</a:t>
            </a:r>
          </a:p>
          <a:p>
            <a:r>
              <a:rPr lang="tr-TR" sz="3600" dirty="0"/>
              <a:t>Genişlemiş kabarık burun,</a:t>
            </a:r>
          </a:p>
          <a:p>
            <a:r>
              <a:rPr lang="tr-TR" sz="3600" dirty="0"/>
              <a:t>Açık ve </a:t>
            </a:r>
            <a:r>
              <a:rPr lang="tr-TR" sz="3600" dirty="0" err="1"/>
              <a:t>kareleşmiş</a:t>
            </a:r>
            <a:r>
              <a:rPr lang="tr-TR" sz="3600" dirty="0"/>
              <a:t> ağız,</a:t>
            </a:r>
          </a:p>
          <a:p>
            <a:r>
              <a:rPr lang="tr-TR" sz="3600" dirty="0"/>
              <a:t>Derinleşmiş </a:t>
            </a:r>
            <a:r>
              <a:rPr lang="tr-TR" sz="3600" dirty="0" err="1"/>
              <a:t>nazolabial</a:t>
            </a:r>
            <a:r>
              <a:rPr lang="tr-TR" sz="3600" dirty="0"/>
              <a:t> kıvrımlar.</a:t>
            </a:r>
          </a:p>
          <a:p>
            <a:endParaRPr lang="tr-TR" sz="1900" dirty="0"/>
          </a:p>
        </p:txBody>
      </p:sp>
    </p:spTree>
    <p:extLst>
      <p:ext uri="{BB962C8B-B14F-4D97-AF65-F5344CB8AC3E}">
        <p14:creationId xmlns:p14="http://schemas.microsoft.com/office/powerpoint/2010/main" val="3757086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0226163-F9F6-B5E0-A73A-B4DBFD26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56636"/>
            <a:ext cx="7182406" cy="654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50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4B7F935-F40D-49C9-B34D-EA4D3BC8B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9" r="3" b="4823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41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2B74C05F-2BCD-4782-ABF8-CEC37743E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0" b="135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92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342876A-6F38-4262-944C-EB51E460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4" y="1070800"/>
            <a:ext cx="3134797" cy="5583126"/>
          </a:xfrm>
        </p:spPr>
        <p:txBody>
          <a:bodyPr>
            <a:normAutofit/>
          </a:bodyPr>
          <a:lstStyle/>
          <a:p>
            <a:pPr algn="ctr"/>
            <a:r>
              <a:rPr lang="tr-TR" sz="4400" b="1" dirty="0"/>
              <a:t>Yenidoğanda Ağrının </a:t>
            </a:r>
            <a:br>
              <a:rPr lang="tr-TR" sz="4400" b="1" dirty="0"/>
            </a:br>
            <a:r>
              <a:rPr lang="tr-TR" sz="4400" b="1" dirty="0"/>
              <a:t>Yönetilmesi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8A69C2A4-7C0C-4E2F-884B-334214E56E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808982"/>
              </p:ext>
            </p:extLst>
          </p:nvPr>
        </p:nvGraphicFramePr>
        <p:xfrm>
          <a:off x="3831401" y="1070800"/>
          <a:ext cx="4683949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2286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4C70DD-0F36-46BD-AC8C-333CD04E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092141"/>
            <a:ext cx="8496944" cy="13368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/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Ağrıyı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4400" b="1" dirty="0"/>
              <a:t>B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elirlemek</a:t>
            </a:r>
            <a:r>
              <a:rPr lang="tr-TR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/Değerlendirmek</a:t>
            </a: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3EE7D5-517E-4DB0-884D-C60ADC92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947050"/>
            <a:ext cx="6858000" cy="57258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Ağrı</a:t>
            </a: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ölçüm</a:t>
            </a: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araçları</a:t>
            </a: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kullanılır</a:t>
            </a:r>
            <a:endParaRPr lang="en-US" sz="3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1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7CB53AD0-5679-4796-9F07-7FD528924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tr-TR" sz="4400" b="1" dirty="0">
                <a:solidFill>
                  <a:srgbClr val="FFFFFF"/>
                </a:solidFill>
              </a:rPr>
              <a:t>Ağrı ölçüm araçları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A2CE168-9B13-47A3-9CAD-015FC5AFEB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720016"/>
              </p:ext>
            </p:extLst>
          </p:nvPr>
        </p:nvGraphicFramePr>
        <p:xfrm>
          <a:off x="3324669" y="685800"/>
          <a:ext cx="5639819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05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l grabbing kızın yakından">
            <a:extLst>
              <a:ext uri="{FF2B5EF4-FFF2-40B4-BE49-F238E27FC236}">
                <a16:creationId xmlns:a16="http://schemas.microsoft.com/office/drawing/2014/main" id="{DF6712DE-E4A7-42C5-B6F8-1516AA69E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6" r="7352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27CDED9-455D-EA84-3E94-B07A90DB1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tr-TR" sz="6000" b="1" dirty="0">
                <a:solidFill>
                  <a:srgbClr val="FFFFFF"/>
                </a:solidFill>
              </a:rPr>
              <a:t>Postoperatif Yenidoğan Ağrı Ölçeği</a:t>
            </a:r>
            <a:br>
              <a:rPr lang="tr-TR" dirty="0">
                <a:solidFill>
                  <a:srgbClr val="FFFFFF"/>
                </a:solidFill>
              </a:rPr>
            </a:b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3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İçerik Yer Tutucusu 2">
            <a:extLst>
              <a:ext uri="{FF2B5EF4-FFF2-40B4-BE49-F238E27FC236}">
                <a16:creationId xmlns:a16="http://schemas.microsoft.com/office/drawing/2014/main" id="{16C3860C-29D3-9792-029B-9B90D5EF05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1173" y="1124743"/>
          <a:ext cx="8661654" cy="541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3205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1373-D95E-424E-A1C1-FC6BD666FEF3}" type="datetime1">
              <a:rPr lang="tr-TR" smtClean="0"/>
              <a:pPr/>
              <a:t>26.10.2023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4C90B-669B-442D-ACA2-6F5E2D106738}" type="slidenum">
              <a:rPr lang="tr-TR" smtClean="0"/>
              <a:pPr/>
              <a:t>30</a:t>
            </a:fld>
            <a:endParaRPr lang="tr-TR" dirty="0"/>
          </a:p>
        </p:txBody>
      </p:sp>
      <p:graphicFrame>
        <p:nvGraphicFramePr>
          <p:cNvPr id="3" name="2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601488"/>
              </p:ext>
            </p:extLst>
          </p:nvPr>
        </p:nvGraphicFramePr>
        <p:xfrm>
          <a:off x="107504" y="136525"/>
          <a:ext cx="8928992" cy="6689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0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KATAGORİLER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Ağlama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Yok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Yüksek sesle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Durdurulamaz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O2 Gereksinimi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Yok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 &lt; %30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  &gt; %30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12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Yaşam bulgularında artış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Artış %10 kadar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Artış  %11 ile %20 arasında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Artış %21 den fazla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12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Görünüm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İyi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Yüz buruşturma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Yüz buruşturma ve inleme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3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Uykusuzluk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Yok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Sık uyanır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latin typeface="Calibri"/>
                          <a:ea typeface="Calibri"/>
                          <a:cs typeface="Times New Roman"/>
                        </a:rPr>
                        <a:t>Sürekli uyanık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AFABE-7410-144A-15D5-45F8EC14D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69" r="18806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79212BA-73B4-1CA1-2206-82A6F49D4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85" y="1122363"/>
            <a:ext cx="3017520" cy="3204134"/>
          </a:xfrm>
        </p:spPr>
        <p:txBody>
          <a:bodyPr anchor="b">
            <a:normAutofit/>
          </a:bodyPr>
          <a:lstStyle/>
          <a:p>
            <a:r>
              <a:rPr lang="tr-TR" sz="4800" dirty="0"/>
              <a:t>Prematüre Bebek Ağrı Profili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72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904760"/>
              </p:ext>
            </p:extLst>
          </p:nvPr>
        </p:nvGraphicFramePr>
        <p:xfrm>
          <a:off x="35496" y="116632"/>
          <a:ext cx="9000998" cy="6741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4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err="1">
                          <a:latin typeface="Calibri"/>
                          <a:ea typeface="Calibri"/>
                          <a:cs typeface="Times New Roman"/>
                        </a:rPr>
                        <a:t>Katagoriler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tr-TR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tr-TR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tr-TR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tr-TR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Calibri"/>
                          <a:ea typeface="Calibri"/>
                          <a:cs typeface="Times New Roman"/>
                        </a:rPr>
                        <a:t>Gebelik yaşı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&gt;= 36 hafta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32 hf.-35 hf. 6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28 hf.-31 hf.6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&lt; 28 hf.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Calibri"/>
                          <a:ea typeface="Calibri"/>
                          <a:cs typeface="Times New Roman"/>
                        </a:rPr>
                        <a:t>Davranışsal durum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Aktif, uyanık, gözler açık, yüz hareketleri var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Sakin, uyanık, gözler açık, yüz hareketleri var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Aktif, uyuyor, gözler kapalı, yüz hareketleri var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Sakin, uyuyor, gözler kapalı, yüz hareketleri yok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4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Calibri"/>
                          <a:ea typeface="Calibri"/>
                          <a:cs typeface="Times New Roman"/>
                        </a:rPr>
                        <a:t>Maksimum kalp atım hızı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Dakikada 0-4 atım artış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Dakikada da 5-14 atım artış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Dakikada 15-24 atım artış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Dakikada ki atım 25 ve üzeri artış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4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Calibri"/>
                          <a:ea typeface="Calibri"/>
                          <a:cs typeface="Times New Roman"/>
                        </a:rPr>
                        <a:t>Minimum oksijen saturasyonu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% 2.4 azalma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%2.5 - %4.9 azalma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%5 - %7.4 azalma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%7.5 ve daha fazla azalma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84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Calibri"/>
                          <a:ea typeface="Calibri"/>
                          <a:cs typeface="Times New Roman"/>
                        </a:rPr>
                        <a:t>Alnını kırıştırma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Yok (zamanın %9&gt;=)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En az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(zamanın %10)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Orta (zamanın%40)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En çok (zamanın %70 &lt;=)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84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Calibri"/>
                          <a:ea typeface="Calibri"/>
                          <a:cs typeface="Times New Roman"/>
                        </a:rPr>
                        <a:t>Gözlerini kısma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Yok (zamanın %9&gt;=)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En az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(zamanın %10)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Orta (zamanın%40)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En çok (zamanın %70 &lt;=)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Calibri"/>
                          <a:ea typeface="Calibri"/>
                          <a:cs typeface="Times New Roman"/>
                        </a:rPr>
                        <a:t>Burun kanatlarında genişleme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Yok (zamanın %9&gt;=)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En az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(zamanın %10)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Orta (zamanın%40)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Calibri"/>
                          <a:ea typeface="Calibri"/>
                          <a:cs typeface="Times New Roman"/>
                        </a:rPr>
                        <a:t>En çok (zamanın %70 &lt;=)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692895" y="373741"/>
            <a:ext cx="2199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tr-T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27A5F60-E40C-D3B5-C842-DBB3ED0EE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60" y="640080"/>
            <a:ext cx="5170931" cy="3566160"/>
          </a:xfrm>
        </p:spPr>
        <p:txBody>
          <a:bodyPr>
            <a:normAutofit/>
          </a:bodyPr>
          <a:lstStyle/>
          <a:p>
            <a:r>
              <a:rPr lang="tr-TR" sz="5700" dirty="0"/>
              <a:t>Yenidoğan Bebek Ağrı Ölçeği</a:t>
            </a:r>
            <a:br>
              <a:rPr lang="tr-TR" sz="5700" dirty="0"/>
            </a:br>
            <a:endParaRPr lang="tr-TR" sz="5700" dirty="0"/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734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ir oyuncak Kolin ellerini tutan bebek">
            <a:extLst>
              <a:ext uri="{FF2B5EF4-FFF2-40B4-BE49-F238E27FC236}">
                <a16:creationId xmlns:a16="http://schemas.microsoft.com/office/drawing/2014/main" id="{174E82BC-388F-FCA5-265B-49C009E1D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3" r="38206" b="-1"/>
          <a:stretch/>
        </p:blipFill>
        <p:spPr>
          <a:xfrm>
            <a:off x="6104852" y="10"/>
            <a:ext cx="3039149" cy="6857990"/>
          </a:xfrm>
          <a:custGeom>
            <a:avLst/>
            <a:gdLst/>
            <a:ahLst/>
            <a:cxnLst/>
            <a:rect l="l" t="t" r="r" b="b"/>
            <a:pathLst>
              <a:path w="4052199" h="685800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8015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15988"/>
              </p:ext>
            </p:extLst>
          </p:nvPr>
        </p:nvGraphicFramePr>
        <p:xfrm>
          <a:off x="107504" y="188640"/>
          <a:ext cx="8928991" cy="6564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0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0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0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1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600" b="1" dirty="0" err="1">
                          <a:latin typeface="Calibri"/>
                          <a:ea typeface="Calibri"/>
                          <a:cs typeface="Times New Roman"/>
                        </a:rPr>
                        <a:t>Katagoriler</a:t>
                      </a:r>
                      <a:endParaRPr lang="tr-TR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4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err="1">
                          <a:latin typeface="Calibri"/>
                          <a:ea typeface="Calibri"/>
                          <a:cs typeface="Times New Roman"/>
                        </a:rPr>
                        <a:t>Face</a:t>
                      </a: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 (yüz ifadesi)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Özel bir ifade yok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Hafif kaşlarını çatma, yüzünü ekşitme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Yüzünü buruşturma, dişlerini sıkma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err="1">
                          <a:latin typeface="Calibri"/>
                          <a:ea typeface="Calibri"/>
                          <a:cs typeface="Times New Roman"/>
                        </a:rPr>
                        <a:t>Legs</a:t>
                      </a: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 (bacaklar)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Normal pozisyonda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Gergin, rahatsız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Sağa, sola tekme savurma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4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Activity (hareketler)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Sakin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Öne arkaya dönme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Yay gibi kıvrılma, silkinme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4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err="1">
                          <a:latin typeface="Calibri"/>
                          <a:ea typeface="Calibri"/>
                          <a:cs typeface="Times New Roman"/>
                        </a:rPr>
                        <a:t>Cry</a:t>
                      </a: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 (ağlama)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Ağlama yok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Sızlanma, inleme şeklinde ağlama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Bağıra bağıra ağlama, çığlılar atma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4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err="1">
                          <a:latin typeface="Calibri"/>
                          <a:ea typeface="Calibri"/>
                          <a:cs typeface="Times New Roman"/>
                        </a:rPr>
                        <a:t>Consolabity</a:t>
                      </a: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 (avutma)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Rahat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Sarılma ve dokunmayla avutulabilme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Calibri"/>
                          <a:ea typeface="Calibri"/>
                          <a:cs typeface="Times New Roman"/>
                        </a:rPr>
                        <a:t>Hiçbir şekilde avutulamama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B84055-029C-4E86-8844-D05D96C02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28589C-AF3D-49CF-BD92-C1D1D2F5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883" y="1110000"/>
            <a:ext cx="7646805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357DF68-6554-88FB-D34A-A74404D7D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3613" y="1600200"/>
            <a:ext cx="6151164" cy="2295748"/>
          </a:xfrm>
        </p:spPr>
        <p:txBody>
          <a:bodyPr anchor="b">
            <a:normAutofit/>
          </a:bodyPr>
          <a:lstStyle/>
          <a:p>
            <a:r>
              <a:rPr lang="tr-TR" sz="4200"/>
              <a:t>N-PASS (Neonatal Pain Agitation and Sedation Scale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6DE350B-2B77-0329-73B8-C92514B1B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3613" y="4067661"/>
            <a:ext cx="6151164" cy="1118764"/>
          </a:xfrm>
        </p:spPr>
        <p:txBody>
          <a:bodyPr anchor="t">
            <a:normAutofit/>
          </a:bodyPr>
          <a:lstStyle/>
          <a:p>
            <a:r>
              <a:rPr lang="tr-TR" sz="3600" dirty="0">
                <a:solidFill>
                  <a:schemeClr val="tx1">
                    <a:alpha val="70000"/>
                  </a:schemeClr>
                </a:solidFill>
              </a:rPr>
              <a:t>Yenidoğan Ağrı Ajitasyon ve Sedasyon Ölçeği</a:t>
            </a:r>
          </a:p>
        </p:txBody>
      </p:sp>
    </p:spTree>
    <p:extLst>
      <p:ext uri="{BB962C8B-B14F-4D97-AF65-F5344CB8AC3E}">
        <p14:creationId xmlns:p14="http://schemas.microsoft.com/office/powerpoint/2010/main" val="1061357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C41AE88-5D13-E0CD-1294-074E0AE59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05554"/>
            <a:ext cx="4752527" cy="66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72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6D5A5BB-48B0-F0A4-59ED-6B2F0609D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9" y="584684"/>
            <a:ext cx="877891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01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9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3192" y="4428016"/>
            <a:ext cx="4945641" cy="1964266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FFFF"/>
                </a:solidFill>
              </a:rPr>
              <a:t>Yenidoğanda Ağrı Yönetiminde Temel İlkeler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686922" y="476672"/>
            <a:ext cx="3211418" cy="5760639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tr-TR" sz="3600" b="1" dirty="0">
                <a:solidFill>
                  <a:srgbClr val="FFFFFF"/>
                </a:solidFill>
              </a:rPr>
              <a:t>Öncelikle ağrının varlığından emin olunmalı sonra da ağrı kabul edilmelidir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03D61E9-F9D3-4CBF-7063-6E0107125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9" y="206389"/>
            <a:ext cx="5169134" cy="407764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5">
            <a:extLst>
              <a:ext uri="{FF2B5EF4-FFF2-40B4-BE49-F238E27FC236}">
                <a16:creationId xmlns:a16="http://schemas.microsoft.com/office/drawing/2014/main" id="{90BB9581-2E1D-405D-AC21-AD669748D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43467"/>
            <a:ext cx="5168390" cy="5546414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2B7AFA9-67C7-4B42-D8EA-94139E1F5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19"/>
          <a:stretch/>
        </p:blipFill>
        <p:spPr>
          <a:xfrm>
            <a:off x="808038" y="960438"/>
            <a:ext cx="4514850" cy="237172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B8ABF2B-CAB3-4AC4-9BAA-EEED55100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8" y="3390900"/>
            <a:ext cx="4514850" cy="2479675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E45C866F-CB84-4042-95F7-D500766E2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464" y="740056"/>
            <a:ext cx="2585588" cy="51297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Ebeveynlerle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işbirliği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yapılmalı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2199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tr-TR" sz="6000" b="1" dirty="0">
                <a:solidFill>
                  <a:srgbClr val="FFFFFF"/>
                </a:solidFill>
              </a:rPr>
              <a:t>Ağrı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84419" y="2753936"/>
            <a:ext cx="7992652" cy="39154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4000" dirty="0">
                <a:solidFill>
                  <a:srgbClr val="000000"/>
                </a:solidFill>
              </a:rPr>
              <a:t>        Vücudun belli bir bölgesinden kaynaklanan, doku hasarına bağlı olan ya da olmayan, hoşa gitmeyen özel bir duygudur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4733DF5-49A4-4965-B57A-0FA71C370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r-TR" sz="6000" b="1" dirty="0">
                <a:solidFill>
                  <a:srgbClr val="FFFFFF"/>
                </a:solidFill>
              </a:rPr>
              <a:t>Ağrıyı Azaltmak/Gidermek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147FF3CC-586B-46E3-B316-C250340A95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910665"/>
              </p:ext>
            </p:extLst>
          </p:nvPr>
        </p:nvGraphicFramePr>
        <p:xfrm>
          <a:off x="777240" y="2899956"/>
          <a:ext cx="758952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4755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96503" y="981075"/>
            <a:ext cx="7950994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77DD26A-D08B-D2BD-68E1-457BA2706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822" y="1428750"/>
            <a:ext cx="6838356" cy="2105026"/>
          </a:xfrm>
        </p:spPr>
        <p:txBody>
          <a:bodyPr>
            <a:normAutofit/>
          </a:bodyPr>
          <a:lstStyle/>
          <a:p>
            <a:r>
              <a:rPr lang="tr-TR" dirty="0"/>
              <a:t>Nonfarmakolojik yöntemler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14600" y="3771366"/>
            <a:ext cx="41148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9394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BD2CBC3-2AE3-4C16-9F9A-C367783F17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875105"/>
              </p:ext>
            </p:extLst>
          </p:nvPr>
        </p:nvGraphicFramePr>
        <p:xfrm>
          <a:off x="628650" y="1124744"/>
          <a:ext cx="826383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0834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BD2CBC3-2AE3-4C16-9F9A-C367783F17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7588974"/>
              </p:ext>
            </p:extLst>
          </p:nvPr>
        </p:nvGraphicFramePr>
        <p:xfrm>
          <a:off x="755576" y="1556792"/>
          <a:ext cx="8136904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8080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7264D8F-1D98-4341-8590-AD2DC49A2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700" b="1" dirty="0" err="1">
                <a:solidFill>
                  <a:srgbClr val="FFFFFF"/>
                </a:solidFill>
              </a:rPr>
              <a:t>Kanguru</a:t>
            </a:r>
            <a:r>
              <a:rPr lang="en-US" sz="4700" b="1" dirty="0">
                <a:solidFill>
                  <a:srgbClr val="FFFFFF"/>
                </a:solidFill>
              </a:rPr>
              <a:t> </a:t>
            </a:r>
            <a:r>
              <a:rPr lang="en-US" sz="4700" b="1" dirty="0" err="1">
                <a:solidFill>
                  <a:srgbClr val="FFFFFF"/>
                </a:solidFill>
              </a:rPr>
              <a:t>bakımı</a:t>
            </a:r>
            <a:endParaRPr lang="en-US" sz="4700" b="1" dirty="0">
              <a:solidFill>
                <a:srgbClr val="FFFFFF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DA06021-E06D-9730-2F6D-8E97A82E4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746200"/>
            <a:ext cx="4091937" cy="312069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7C5BB75-251E-AB9D-EA99-ECF8FE08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032" y="1150577"/>
            <a:ext cx="4091938" cy="231194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7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B6C924-108C-4ECA-81FD-219627C7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855" y="640081"/>
            <a:ext cx="2770084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200" b="1" dirty="0" err="1"/>
              <a:t>Kucaklama</a:t>
            </a:r>
            <a:endParaRPr lang="en-US" sz="42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674555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481" y="640091"/>
            <a:ext cx="469959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09E002B-3E00-4C17-8EE3-FBAF91287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609" b="1"/>
          <a:stretch/>
        </p:blipFill>
        <p:spPr>
          <a:xfrm>
            <a:off x="611855" y="804672"/>
            <a:ext cx="4450842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01312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1756428E-529B-43B3-B991-BD8A07FD9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438DFC0-4AA0-4BC6-B40D-ACC6BF444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Anne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sütü</a:t>
            </a:r>
            <a:r>
              <a:rPr lang="tr-TR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verme (meme emme)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767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EBB50FE-2FD8-1222-FADE-849B6ADAC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9" t="9091" r="39204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BECB95E-CF06-4270-ABCB-A4B2B5F64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200" dirty="0" err="1"/>
              <a:t>Emzik</a:t>
            </a:r>
            <a:r>
              <a:rPr lang="en-US" sz="4200" dirty="0"/>
              <a:t> </a:t>
            </a:r>
            <a:r>
              <a:rPr lang="en-US" sz="4200" dirty="0" err="1"/>
              <a:t>verilmesi</a:t>
            </a:r>
            <a:endParaRPr lang="en-US" sz="420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7298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rgbClr val="4D6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çocuk, insan yüzü, Emekleyen ve yürüyen bebek giysileri, emekleyen bebek yatağı içeren bir resim&#10;&#10;Açıklama otomatik olarak oluşturuldu">
            <a:extLst>
              <a:ext uri="{FF2B5EF4-FFF2-40B4-BE49-F238E27FC236}">
                <a16:creationId xmlns:a16="http://schemas.microsoft.com/office/drawing/2014/main" id="{26FBF47E-41E5-5F23-6B14-DD580202C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84213"/>
            <a:ext cx="4094163" cy="2716213"/>
          </a:xfrm>
          <a:prstGeom prst="rect">
            <a:avLst/>
          </a:prstGeom>
        </p:spPr>
      </p:pic>
      <p:pic>
        <p:nvPicPr>
          <p:cNvPr id="6" name="Resim 5" descr="giyim, kumaş, doku, bebek, uyku içeren bir resim&#10;&#10;Açıklama otomatik olarak oluşturuldu">
            <a:extLst>
              <a:ext uri="{FF2B5EF4-FFF2-40B4-BE49-F238E27FC236}">
                <a16:creationId xmlns:a16="http://schemas.microsoft.com/office/drawing/2014/main" id="{CB261DD0-29B9-46EF-973C-992CE0FD8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67100"/>
            <a:ext cx="4094163" cy="27051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F5259DBC-4EA5-428A-9FD7-C1583874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21" y="640080"/>
            <a:ext cx="3168968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Pozisyon değiştirme</a:t>
            </a:r>
          </a:p>
        </p:txBody>
      </p:sp>
    </p:spTree>
    <p:extLst>
      <p:ext uri="{BB962C8B-B14F-4D97-AF65-F5344CB8AC3E}">
        <p14:creationId xmlns:p14="http://schemas.microsoft.com/office/powerpoint/2010/main" val="386547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00EC20F-27D9-46B7-BA46-EB69EDB10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Cenin pozisyonu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F2B165E-25E6-206B-D68D-107D2E92A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0" r="2" b="2"/>
          <a:stretch/>
        </p:blipFill>
        <p:spPr>
          <a:xfrm>
            <a:off x="238226" y="299363"/>
            <a:ext cx="3120339" cy="304920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EAAB8D7-D956-66AB-D230-A76945434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13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cxnSp>
        <p:nvCxnSpPr>
          <p:cNvPr id="25" name="Straight Connector 2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sim 2">
            <a:extLst>
              <a:ext uri="{FF2B5EF4-FFF2-40B4-BE49-F238E27FC236}">
                <a16:creationId xmlns:a16="http://schemas.microsoft.com/office/drawing/2014/main" id="{48B92AA8-4C8B-5696-D5F7-F58D31645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54" r="13523" b="1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2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83B05CF-C3D9-4121-EF41-B84B331D2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2" y="1999615"/>
            <a:ext cx="6858000" cy="2764028"/>
          </a:xfrm>
        </p:spPr>
        <p:txBody>
          <a:bodyPr anchor="ctr">
            <a:normAutofit/>
          </a:bodyPr>
          <a:lstStyle/>
          <a:p>
            <a:r>
              <a:rPr lang="tr-TR" sz="6300"/>
              <a:t>Ağrısız bir yaşam sürmek her yenidoğanın hakkıdır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6463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AA95ED71-D122-4072-9A53-5F292D70D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" r="14192" b="-3"/>
          <a:stretch/>
        </p:blipFill>
        <p:spPr>
          <a:xfrm>
            <a:off x="5165283" y="10"/>
            <a:ext cx="3496116" cy="310419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30D66A9-1C53-4395-BBDA-0B3CBEB947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7" r="2946" b="2"/>
          <a:stretch/>
        </p:blipFill>
        <p:spPr>
          <a:xfrm>
            <a:off x="4064448" y="3265080"/>
            <a:ext cx="4596951" cy="359292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890BD5D-CAC3-487D-A05A-399315E224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302" b="4"/>
          <a:stretch/>
        </p:blipFill>
        <p:spPr>
          <a:xfrm>
            <a:off x="482600" y="-5"/>
            <a:ext cx="4562033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4080063"/>
            <a:ext cx="3461197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77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A11C0B8-E0DF-4C0D-B606-6EF879AE1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700" dirty="0" err="1">
                <a:solidFill>
                  <a:srgbClr val="FFFFFF"/>
                </a:solidFill>
              </a:rPr>
              <a:t>Müzik</a:t>
            </a:r>
            <a:endParaRPr lang="en-US" sz="4700" dirty="0">
              <a:solidFill>
                <a:srgbClr val="FFFFFF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3019D9F-203C-4909-9419-503108C4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84" y="307731"/>
            <a:ext cx="2658428" cy="399763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16AAE80-C4E9-4CCF-B4D2-2FF61913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032" y="869256"/>
            <a:ext cx="4091938" cy="287458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986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A94CB9E-E96C-448A-87AE-58AD0B45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700" dirty="0" err="1">
                <a:solidFill>
                  <a:srgbClr val="FFFFFF"/>
                </a:solidFill>
              </a:rPr>
              <a:t>Masaj</a:t>
            </a:r>
            <a:endParaRPr lang="en-US" sz="4700" dirty="0">
              <a:solidFill>
                <a:srgbClr val="FFFFFF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C79EC16-1997-7FF7-78ED-ECE034A5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80" y="307731"/>
            <a:ext cx="3997637" cy="399763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834C3F2-8FF8-0089-3A18-F8FD20419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032" y="332190"/>
            <a:ext cx="4091938" cy="394871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027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1353" y="394887"/>
            <a:ext cx="4290647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CF9B925-A7D7-4107-A81E-74EE87193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53" y="1053042"/>
            <a:ext cx="3343818" cy="30683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 dirty="0" err="1">
                <a:solidFill>
                  <a:srgbClr val="FFFFFF"/>
                </a:solidFill>
              </a:rPr>
              <a:t>Çevresel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uyaranların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azaltılması</a:t>
            </a:r>
            <a:endParaRPr lang="en-US" sz="5100" dirty="0">
              <a:solidFill>
                <a:srgbClr val="FFFFFF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9A0FEA0-2410-4279-8331-3075D6D51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421" y="703858"/>
            <a:ext cx="4042570" cy="202128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6888134" y="2263140"/>
            <a:ext cx="0" cy="233172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5506" y="4201833"/>
            <a:ext cx="2550319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id="{96751081-C07B-4A7E-BD93-60EA25DA7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421" y="3935365"/>
            <a:ext cx="4042570" cy="24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20A3506-0B18-97BE-9687-C6D527446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5" r="-2" b="2804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459C9F2-BBCD-400C-ACD3-98831B435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91" r="-2" b="-2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CB28A11-C50A-440D-90D6-8B2B4BC17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524659"/>
            <a:ext cx="3764305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Emziği</a:t>
            </a:r>
            <a:r>
              <a:rPr lang="en-US" sz="4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%12 - %24 </a:t>
            </a:r>
            <a:r>
              <a:rPr lang="en-US" sz="4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lük</a:t>
            </a:r>
            <a:r>
              <a:rPr lang="en-US" sz="4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</a:t>
            </a:r>
            <a:r>
              <a:rPr lang="tr-TR" sz="4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</a:t>
            </a:r>
            <a:r>
              <a:rPr lang="en-US" sz="4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kroza</a:t>
            </a:r>
            <a:r>
              <a:rPr lang="en-US" sz="4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batırıp</a:t>
            </a:r>
            <a:r>
              <a:rPr lang="en-US" sz="4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vermek</a:t>
            </a:r>
            <a:endParaRPr lang="en-US" sz="47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461119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3073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4026" y="2043663"/>
            <a:ext cx="4578895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Farmakolojik Yöntemler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DF32BC-B26D-4F85-BE18-977BB04C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pPr algn="ctr"/>
            <a:r>
              <a:rPr lang="tr-TR" sz="4400" dirty="0" err="1"/>
              <a:t>Opioid</a:t>
            </a:r>
            <a:r>
              <a:rPr lang="tr-TR" sz="4400" dirty="0"/>
              <a:t> olmayan analjezikler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E898975-77DA-4AE7-A909-1D6F6A301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600" dirty="0"/>
              <a:t>	</a:t>
            </a:r>
            <a:r>
              <a:rPr lang="tr-TR" sz="3600" dirty="0"/>
              <a:t>Örneğin; </a:t>
            </a:r>
          </a:p>
          <a:p>
            <a:r>
              <a:rPr lang="tr-TR" sz="3600" dirty="0" err="1"/>
              <a:t>Parasetamol</a:t>
            </a:r>
            <a:endParaRPr lang="tr-TR" sz="3600" dirty="0"/>
          </a:p>
          <a:p>
            <a:r>
              <a:rPr lang="tr-TR" sz="3600" dirty="0"/>
              <a:t>Aspirin</a:t>
            </a:r>
          </a:p>
          <a:p>
            <a:r>
              <a:rPr lang="tr-TR" sz="3600" dirty="0" err="1"/>
              <a:t>Nonsteroid</a:t>
            </a:r>
            <a:r>
              <a:rPr lang="tr-TR" sz="3600" dirty="0"/>
              <a:t> </a:t>
            </a:r>
            <a:r>
              <a:rPr lang="tr-TR" sz="3600" dirty="0" err="1"/>
              <a:t>antienflamatuvar</a:t>
            </a:r>
            <a:r>
              <a:rPr lang="tr-TR" sz="3600" dirty="0"/>
              <a:t> ilaçlar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DE749-DEAF-4904-985D-9AE868237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09" r="610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00128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0045"/>
            <a:ext cx="4694659" cy="573405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9"/>
          <a:stretch/>
        </p:blipFill>
        <p:spPr>
          <a:xfrm>
            <a:off x="-1" y="857250"/>
            <a:ext cx="9144001" cy="57340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321739C-B0CD-433A-8AD3-728C4883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691" y="1388504"/>
            <a:ext cx="3988849" cy="1381125"/>
          </a:xfrm>
        </p:spPr>
        <p:txBody>
          <a:bodyPr>
            <a:normAutofit/>
          </a:bodyPr>
          <a:lstStyle/>
          <a:p>
            <a:pPr algn="ctr"/>
            <a:r>
              <a:rPr lang="tr-TR" sz="4400" dirty="0" err="1">
                <a:solidFill>
                  <a:srgbClr val="000000"/>
                </a:solidFill>
              </a:rPr>
              <a:t>Topikal</a:t>
            </a:r>
            <a:r>
              <a:rPr lang="tr-TR" sz="4400" dirty="0">
                <a:solidFill>
                  <a:srgbClr val="000000"/>
                </a:solidFill>
              </a:rPr>
              <a:t> anestetikler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1468363"/>
            <a:ext cx="4180922" cy="4515805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79F8ABF-385A-41BD-8C1B-8EAEE509A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490" y="2079067"/>
            <a:ext cx="3026740" cy="302674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24EFFB5-3BC3-4BAE-BD30-74E2365D8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641" y="2757746"/>
            <a:ext cx="3805528" cy="33638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tr-TR" sz="3600" dirty="0">
                <a:solidFill>
                  <a:srgbClr val="FF0000"/>
                </a:solidFill>
              </a:rPr>
              <a:t>Örneğin;</a:t>
            </a:r>
          </a:p>
          <a:p>
            <a:r>
              <a:rPr lang="tr-TR" sz="3600" dirty="0" err="1">
                <a:solidFill>
                  <a:srgbClr val="000000"/>
                </a:solidFill>
              </a:rPr>
              <a:t>Topikal</a:t>
            </a:r>
            <a:r>
              <a:rPr lang="tr-TR" sz="3600" dirty="0">
                <a:solidFill>
                  <a:srgbClr val="000000"/>
                </a:solidFill>
              </a:rPr>
              <a:t> </a:t>
            </a:r>
            <a:r>
              <a:rPr lang="tr-TR" sz="3600" dirty="0" err="1">
                <a:solidFill>
                  <a:srgbClr val="000000"/>
                </a:solidFill>
              </a:rPr>
              <a:t>lidokain</a:t>
            </a:r>
            <a:r>
              <a:rPr lang="tr-TR" sz="3600" dirty="0">
                <a:solidFill>
                  <a:srgbClr val="000000"/>
                </a:solidFill>
              </a:rPr>
              <a:t>,</a:t>
            </a:r>
          </a:p>
          <a:p>
            <a:r>
              <a:rPr lang="tr-TR" sz="3600" dirty="0">
                <a:solidFill>
                  <a:srgbClr val="000000"/>
                </a:solidFill>
              </a:rPr>
              <a:t>EMLA (</a:t>
            </a:r>
            <a:r>
              <a:rPr lang="tr-TR" sz="3600" dirty="0" err="1">
                <a:solidFill>
                  <a:srgbClr val="000000"/>
                </a:solidFill>
              </a:rPr>
              <a:t>lidokain</a:t>
            </a:r>
            <a:r>
              <a:rPr lang="tr-TR" sz="3600" dirty="0">
                <a:solidFill>
                  <a:srgbClr val="000000"/>
                </a:solidFill>
              </a:rPr>
              <a:t> – </a:t>
            </a:r>
            <a:r>
              <a:rPr lang="tr-TR" sz="3600" dirty="0" err="1">
                <a:solidFill>
                  <a:srgbClr val="000000"/>
                </a:solidFill>
              </a:rPr>
              <a:t>perilokain</a:t>
            </a:r>
            <a:r>
              <a:rPr lang="tr-TR" sz="3600" dirty="0">
                <a:solidFill>
                  <a:srgbClr val="000000"/>
                </a:solidFill>
              </a:rPr>
              <a:t> krem)</a:t>
            </a:r>
          </a:p>
          <a:p>
            <a:r>
              <a:rPr lang="tr-TR" sz="3600" dirty="0" err="1">
                <a:solidFill>
                  <a:srgbClr val="000000"/>
                </a:solidFill>
              </a:rPr>
              <a:t>Tetrakain</a:t>
            </a:r>
            <a:r>
              <a:rPr lang="tr-TR" sz="3600" dirty="0">
                <a:solidFill>
                  <a:srgbClr val="000000"/>
                </a:solidFill>
              </a:rPr>
              <a:t> jel</a:t>
            </a:r>
          </a:p>
        </p:txBody>
      </p:sp>
    </p:spTree>
    <p:extLst>
      <p:ext uri="{BB962C8B-B14F-4D97-AF65-F5344CB8AC3E}">
        <p14:creationId xmlns:p14="http://schemas.microsoft.com/office/powerpoint/2010/main" val="23562484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F1480ED-F284-4B3C-8B46-C8398108C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0" y="963877"/>
            <a:ext cx="2781872" cy="4930246"/>
          </a:xfrm>
        </p:spPr>
        <p:txBody>
          <a:bodyPr>
            <a:normAutofit/>
          </a:bodyPr>
          <a:lstStyle/>
          <a:p>
            <a:pPr algn="ctr"/>
            <a:r>
              <a:rPr lang="tr-TR" sz="4400" b="1" dirty="0">
                <a:solidFill>
                  <a:schemeClr val="accent1"/>
                </a:solidFill>
              </a:rPr>
              <a:t>Narkotik analjezikler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F32D73-A398-44F0-9E0A-45434CA5B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tr-TR" sz="4400" dirty="0"/>
              <a:t>	Örneğin;</a:t>
            </a:r>
          </a:p>
          <a:p>
            <a:r>
              <a:rPr lang="tr-TR" sz="4400" dirty="0"/>
              <a:t>Morfin,</a:t>
            </a:r>
          </a:p>
          <a:p>
            <a:r>
              <a:rPr lang="tr-TR" sz="4400" dirty="0" err="1"/>
              <a:t>Fentanil</a:t>
            </a:r>
            <a:r>
              <a:rPr lang="tr-TR" sz="4400" dirty="0"/>
              <a:t>,</a:t>
            </a:r>
          </a:p>
          <a:p>
            <a:r>
              <a:rPr lang="tr-TR" sz="4400" dirty="0" err="1"/>
              <a:t>Midazolam</a:t>
            </a:r>
            <a:r>
              <a:rPr lang="tr-TR" sz="4400" dirty="0"/>
              <a:t>,</a:t>
            </a:r>
          </a:p>
          <a:p>
            <a:r>
              <a:rPr lang="tr-TR" sz="4400" dirty="0"/>
              <a:t>Lokal </a:t>
            </a:r>
            <a:r>
              <a:rPr lang="tr-TR" sz="4400" dirty="0" err="1"/>
              <a:t>anestezikler</a:t>
            </a:r>
            <a:r>
              <a:rPr lang="tr-TR" sz="44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5272861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6571" y="1247775"/>
            <a:ext cx="6858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353741" y="1442172"/>
            <a:ext cx="6436518" cy="21773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Yenidoğanda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Ağrı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Yönetiminde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Ebe Olarak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Dikkat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Ed</a:t>
            </a:r>
            <a:r>
              <a:rPr lang="tr-TR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eceğimiz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Genel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Noktalar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5904" y="3912322"/>
            <a:ext cx="541933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6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E9D9B0E-7802-E882-95B8-A2D06A1E6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1093788"/>
            <a:ext cx="7879841" cy="2967208"/>
          </a:xfrm>
        </p:spPr>
        <p:txBody>
          <a:bodyPr>
            <a:normAutofit fontScale="90000"/>
          </a:bodyPr>
          <a:lstStyle/>
          <a:p>
            <a:r>
              <a:rPr lang="tr-TR" sz="6000" dirty="0"/>
              <a:t>Yenidoğana ağrısız bir yaşam sunmak yenidoğana temas eden her ebenin sorumluluğudur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4331166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03304" y="2842186"/>
            <a:ext cx="54864" cy="29600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223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2A9946B-DEAA-9B3A-DF0A-8CC3B78B9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8" b="8000"/>
          <a:stretch/>
        </p:blipFill>
        <p:spPr>
          <a:xfrm>
            <a:off x="482600" y="1430612"/>
            <a:ext cx="3968749" cy="399677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95E728E-1FD6-A0D7-4CAE-3BA0B28B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48" y="1806773"/>
            <a:ext cx="3968751" cy="32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437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260D6F6-C925-D953-27EC-23FF79C1F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600" y="1650127"/>
            <a:ext cx="7308990" cy="3098038"/>
          </a:xfrm>
        </p:spPr>
        <p:txBody>
          <a:bodyPr anchor="t">
            <a:normAutofit/>
          </a:bodyPr>
          <a:lstStyle/>
          <a:p>
            <a:r>
              <a:rPr lang="tr-TR" sz="4900" b="1" dirty="0">
                <a:solidFill>
                  <a:srgbClr val="FFFFFF"/>
                </a:solidFill>
              </a:rPr>
              <a:t>Yenidoğan ve yakınlarının merkezde olduğu multidisipliner ekip yaklaşımı gerekir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769" y="583345"/>
            <a:ext cx="10427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74854" y="812640"/>
            <a:ext cx="68353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4114" y="1037066"/>
            <a:ext cx="95785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085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7318" y="5636680"/>
            <a:ext cx="113652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3881" y="6096759"/>
            <a:ext cx="81469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5716" y="6238029"/>
            <a:ext cx="7181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745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28650" y="1700808"/>
            <a:ext cx="8119814" cy="4228354"/>
          </a:xfrm>
        </p:spPr>
        <p:txBody>
          <a:bodyPr>
            <a:normAutofit lnSpcReduction="10000"/>
          </a:bodyPr>
          <a:lstStyle/>
          <a:p>
            <a:r>
              <a:rPr lang="tr-TR" sz="3600" dirty="0"/>
              <a:t>Yenidoğanların yaşadığı ağrının doğru ve zamanında tanımlanması </a:t>
            </a:r>
          </a:p>
          <a:p>
            <a:r>
              <a:rPr lang="tr-TR" sz="3600" dirty="0"/>
              <a:t>Ağrının değerlendirilmesi, </a:t>
            </a:r>
          </a:p>
          <a:p>
            <a:r>
              <a:rPr lang="tr-TR" sz="3600" dirty="0"/>
              <a:t>Bakımın planlanması,</a:t>
            </a:r>
          </a:p>
          <a:p>
            <a:r>
              <a:rPr lang="tr-TR" sz="3600" dirty="0"/>
              <a:t>Uygun girişimlerin seçilmesi,</a:t>
            </a:r>
          </a:p>
          <a:p>
            <a:r>
              <a:rPr lang="tr-TR" sz="3600" dirty="0"/>
              <a:t>Tedavisi ve değerlendirilmesini kapsar</a:t>
            </a:r>
          </a:p>
          <a:p>
            <a:pPr marL="0" indent="0">
              <a:buNone/>
            </a:pP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	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C199DC5-A3F8-C3A7-1B06-206D807D30F5}"/>
              </a:ext>
            </a:extLst>
          </p:cNvPr>
          <p:cNvSpPr txBox="1"/>
          <p:nvPr/>
        </p:nvSpPr>
        <p:spPr>
          <a:xfrm>
            <a:off x="3203848" y="691497"/>
            <a:ext cx="1810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>
                <a:solidFill>
                  <a:srgbClr val="FF0000"/>
                </a:solidFill>
              </a:rPr>
              <a:t>Kapsam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7" y="1340768"/>
            <a:ext cx="8280921" cy="4752528"/>
          </a:xfrm>
        </p:spPr>
        <p:txBody>
          <a:bodyPr>
            <a:normAutofit/>
          </a:bodyPr>
          <a:lstStyle/>
          <a:p>
            <a:pPr lvl="0"/>
            <a:r>
              <a:rPr lang="tr-TR" sz="3600" dirty="0"/>
              <a:t>Çevresel uyaranların azaltılmalı,</a:t>
            </a:r>
          </a:p>
          <a:p>
            <a:pPr lvl="0"/>
            <a:r>
              <a:rPr lang="tr-TR" sz="3600" dirty="0"/>
              <a:t>Ağrı belirtileri fark edilebilmeli,</a:t>
            </a:r>
          </a:p>
          <a:p>
            <a:pPr lvl="0"/>
            <a:r>
              <a:rPr lang="tr-TR" sz="3600" dirty="0"/>
              <a:t>Huzursuzluk yaratacak, ağrılı  işlemleri olabildiğince bir arada yapmalı ve ekibin buna uymasını sağlamalı,</a:t>
            </a:r>
          </a:p>
          <a:p>
            <a:pPr lvl="0"/>
            <a:r>
              <a:rPr lang="tr-TR" sz="3600" dirty="0"/>
              <a:t>İşlemler sırasında uygun pozisyon vermeli, </a:t>
            </a:r>
          </a:p>
          <a:p>
            <a:r>
              <a:rPr lang="tr-TR" sz="3600" dirty="0"/>
              <a:t>İşlem sırasında ailenin yenidoğanın yanında kalmasını sağlamalı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412776"/>
            <a:ext cx="7920880" cy="4516386"/>
          </a:xfrm>
        </p:spPr>
        <p:txBody>
          <a:bodyPr>
            <a:normAutofit/>
          </a:bodyPr>
          <a:lstStyle/>
          <a:p>
            <a:r>
              <a:rPr lang="tr-TR" sz="3600" dirty="0"/>
              <a:t>Kanıta dayalı uygulamalara yer vermeli,</a:t>
            </a:r>
          </a:p>
          <a:p>
            <a:pPr lvl="0"/>
            <a:r>
              <a:rPr lang="tr-TR" sz="3600" dirty="0"/>
              <a:t>Bireyselleşmiş, aile merkezli gelişimsel bakım vermeli,</a:t>
            </a:r>
          </a:p>
          <a:p>
            <a:pPr lvl="0"/>
            <a:r>
              <a:rPr lang="tr-TR" sz="3600" dirty="0"/>
              <a:t>Anne babanın olabildiğince erken, bebeğin multidisipliner bakım planında ve yapabilecekleri işlemlerde rol alabilmesini sağlamalı  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836712"/>
            <a:ext cx="7992888" cy="5256584"/>
          </a:xfrm>
        </p:spPr>
        <p:txBody>
          <a:bodyPr>
            <a:noAutofit/>
          </a:bodyPr>
          <a:lstStyle/>
          <a:p>
            <a:pPr lvl="0"/>
            <a:r>
              <a:rPr lang="tr-TR" sz="3600" dirty="0"/>
              <a:t>Ağrılı girişimler öncesinde ve arasında dinlenme periyotları kullanmalı,</a:t>
            </a:r>
          </a:p>
          <a:p>
            <a:pPr lvl="0"/>
            <a:r>
              <a:rPr lang="tr-TR" sz="3600" dirty="0"/>
              <a:t>Kanguru bakımı yapılmalı</a:t>
            </a:r>
          </a:p>
          <a:p>
            <a:pPr lvl="0"/>
            <a:r>
              <a:rPr lang="tr-TR" sz="3600" dirty="0"/>
              <a:t>İnvaziv girişimler deneyimli sağlık çalışanları tarafından yapılmalı,</a:t>
            </a:r>
          </a:p>
          <a:p>
            <a:r>
              <a:rPr lang="tr-TR" sz="3600" dirty="0"/>
              <a:t>Rutin uygulanan invaziv girişimler en aza indirilmeli ve gerekliliğinden emin olunmalı.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9552" y="1268760"/>
            <a:ext cx="7992888" cy="4680520"/>
          </a:xfrm>
        </p:spPr>
        <p:txBody>
          <a:bodyPr>
            <a:normAutofit/>
          </a:bodyPr>
          <a:lstStyle/>
          <a:p>
            <a:pPr lvl="0"/>
            <a:r>
              <a:rPr lang="tr-TR" sz="3600" dirty="0"/>
              <a:t>Ağrıyla ve müdahale ile oluşan değişiklikler değerlendirilmeli, </a:t>
            </a:r>
          </a:p>
          <a:p>
            <a:pPr lvl="0"/>
            <a:r>
              <a:rPr lang="tr-TR" sz="3600" dirty="0"/>
              <a:t>Yakınları ve ekip üyelerinin ağrı ile ilgili yanlış inanç ve düşünceleri bilinmeli,</a:t>
            </a:r>
          </a:p>
          <a:p>
            <a:r>
              <a:rPr lang="tr-TR" sz="3600" dirty="0"/>
              <a:t>Fizyolojik değişikliklerin ağrı belirtilerinden sadece birisi olduğu ve bebeğin fizyolojik değişiklikler olmadan da ağrı yaşıyor olabileceği bilinmeli,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268760"/>
            <a:ext cx="7992888" cy="4536504"/>
          </a:xfrm>
        </p:spPr>
        <p:txBody>
          <a:bodyPr>
            <a:normAutofit/>
          </a:bodyPr>
          <a:lstStyle/>
          <a:p>
            <a:pPr lvl="0"/>
            <a:r>
              <a:rPr lang="tr-TR" sz="3600" dirty="0"/>
              <a:t>Yenidoğanda stres oluşması önlenmeli ve varsa giderilmeli,</a:t>
            </a:r>
          </a:p>
          <a:p>
            <a:pPr lvl="0"/>
            <a:r>
              <a:rPr lang="tr-TR" sz="3600" dirty="0"/>
              <a:t>Tıbbi uygulamalar ağrıyı arttırmayacak şekilde önlemler alınarak uygulanmalı,</a:t>
            </a:r>
          </a:p>
          <a:p>
            <a:pPr lvl="0"/>
            <a:r>
              <a:rPr lang="tr-TR" sz="3600" dirty="0"/>
              <a:t>Farmakolojik ve  </a:t>
            </a:r>
            <a:r>
              <a:rPr lang="tr-TR" sz="3600" dirty="0" err="1"/>
              <a:t>nonfarmakolojik</a:t>
            </a:r>
            <a:r>
              <a:rPr lang="tr-TR" sz="3600" dirty="0"/>
              <a:t> yöntemler uygun durumlarda gecikmeden uygulanmalı,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enklilik, sanat, kare, tasarım içeren bir resim&#10;&#10;Açıklama otomatik olarak oluşturuldu">
            <a:extLst>
              <a:ext uri="{FF2B5EF4-FFF2-40B4-BE49-F238E27FC236}">
                <a16:creationId xmlns:a16="http://schemas.microsoft.com/office/drawing/2014/main" id="{9B8D1620-F1B4-33AE-1265-892BD845E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8" r="9091" b="14926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1768D7C-A3BD-CC46-9C8E-C4A1CAE4B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181" y="2276872"/>
            <a:ext cx="3637452" cy="2928826"/>
          </a:xfrm>
        </p:spPr>
        <p:txBody>
          <a:bodyPr anchor="b">
            <a:normAutofit/>
          </a:bodyPr>
          <a:lstStyle/>
          <a:p>
            <a:r>
              <a:rPr lang="tr-TR" sz="3900" b="1" dirty="0">
                <a:solidFill>
                  <a:schemeClr val="bg1"/>
                </a:solidFill>
              </a:rPr>
              <a:t>Yenidoğanda ağrıyı gidermeye yönelik uygulamalara ilişkin video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4281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Çevrimiçi Medya 5" title="Non pharmacological measures for soothing pain-Facility Based Care of preterm Infant 2018">
            <a:hlinkClick r:id="" action="ppaction://media"/>
            <a:extLst>
              <a:ext uri="{FF2B5EF4-FFF2-40B4-BE49-F238E27FC236}">
                <a16:creationId xmlns:a16="http://schemas.microsoft.com/office/drawing/2014/main" id="{A8B908DF-688B-5619-0E3C-622C1C6973E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629" y="1052736"/>
            <a:ext cx="892074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3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2">
            <a:extLst>
              <a:ext uri="{FF2B5EF4-FFF2-40B4-BE49-F238E27FC236}">
                <a16:creationId xmlns:a16="http://schemas.microsoft.com/office/drawing/2014/main" id="{C93D702E-F4E0-47FC-A74C-ECD9647A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43000" y="3851974"/>
            <a:ext cx="6858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3800" b="1" dirty="0"/>
              <a:t>Yenidoğan</a:t>
            </a:r>
            <a:r>
              <a:rPr lang="tr-TR" sz="3800" b="1" dirty="0"/>
              <a:t>da ağrıya</a:t>
            </a:r>
            <a:r>
              <a:rPr lang="en-US" sz="3800" b="1" dirty="0"/>
              <a:t> </a:t>
            </a:r>
            <a:r>
              <a:rPr lang="en-US" sz="3800" b="1" dirty="0" err="1"/>
              <a:t>ilişkin</a:t>
            </a:r>
            <a:r>
              <a:rPr lang="en-US" sz="3800" b="1" dirty="0"/>
              <a:t> </a:t>
            </a:r>
            <a:r>
              <a:rPr lang="en-US" sz="3800" b="1" dirty="0" err="1"/>
              <a:t>doğru</a:t>
            </a:r>
            <a:r>
              <a:rPr lang="en-US" sz="3800" b="1" dirty="0"/>
              <a:t> </a:t>
            </a:r>
            <a:r>
              <a:rPr lang="en-US" sz="3800" b="1" dirty="0" err="1"/>
              <a:t>bilinen</a:t>
            </a:r>
            <a:r>
              <a:rPr lang="en-US" sz="3800" b="1" dirty="0"/>
              <a:t> </a:t>
            </a:r>
            <a:r>
              <a:rPr lang="en-US" sz="3800" b="1" dirty="0" err="1"/>
              <a:t>yanlışlar</a:t>
            </a:r>
            <a:endParaRPr lang="en-US" sz="3800" b="1" dirty="0"/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D9537BA7-D139-5DA6-D92B-C753215B8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30" r="-1" b="-1"/>
          <a:stretch/>
        </p:blipFill>
        <p:spPr>
          <a:xfrm>
            <a:off x="628650" y="10"/>
            <a:ext cx="7863309" cy="3811394"/>
          </a:xfrm>
          <a:custGeom>
            <a:avLst/>
            <a:gdLst/>
            <a:ahLst/>
            <a:cxnLst/>
            <a:rect l="l" t="t" r="r" b="b"/>
            <a:pathLst>
              <a:path w="10484412" h="3811404">
                <a:moveTo>
                  <a:pt x="0" y="3811403"/>
                </a:moveTo>
                <a:lnTo>
                  <a:pt x="10484412" y="3811403"/>
                </a:lnTo>
                <a:lnTo>
                  <a:pt x="10484412" y="3811404"/>
                </a:lnTo>
                <a:lnTo>
                  <a:pt x="0" y="3811404"/>
                </a:lnTo>
                <a:close/>
                <a:moveTo>
                  <a:pt x="181717" y="0"/>
                </a:moveTo>
                <a:lnTo>
                  <a:pt x="10224015" y="0"/>
                </a:lnTo>
                <a:cubicBezTo>
                  <a:pt x="10261561" y="45054"/>
                  <a:pt x="10301611" y="85103"/>
                  <a:pt x="10369193" y="110134"/>
                </a:cubicBezTo>
                <a:cubicBezTo>
                  <a:pt x="10321635" y="167704"/>
                  <a:pt x="10236530" y="182722"/>
                  <a:pt x="10173954" y="222771"/>
                </a:cubicBezTo>
                <a:cubicBezTo>
                  <a:pt x="10168948" y="255310"/>
                  <a:pt x="10269071" y="245298"/>
                  <a:pt x="10241537" y="317887"/>
                </a:cubicBezTo>
                <a:cubicBezTo>
                  <a:pt x="10206494" y="418008"/>
                  <a:pt x="10241537" y="528142"/>
                  <a:pt x="10071328" y="573196"/>
                </a:cubicBezTo>
                <a:cubicBezTo>
                  <a:pt x="10023770" y="668312"/>
                  <a:pt x="10008751" y="820997"/>
                  <a:pt x="10113880" y="913610"/>
                </a:cubicBezTo>
                <a:cubicBezTo>
                  <a:pt x="10271573" y="1048774"/>
                  <a:pt x="10244040" y="1138885"/>
                  <a:pt x="10036285" y="1216478"/>
                </a:cubicBezTo>
                <a:cubicBezTo>
                  <a:pt x="10011255" y="1226491"/>
                  <a:pt x="9978715" y="1231497"/>
                  <a:pt x="9966200" y="1256528"/>
                </a:cubicBezTo>
                <a:cubicBezTo>
                  <a:pt x="9986224" y="1289067"/>
                  <a:pt x="10031280" y="1281557"/>
                  <a:pt x="10063819" y="1289067"/>
                </a:cubicBezTo>
                <a:cubicBezTo>
                  <a:pt x="10211500" y="1324110"/>
                  <a:pt x="10214003" y="1324110"/>
                  <a:pt x="10176457" y="1441752"/>
                </a:cubicBezTo>
                <a:cubicBezTo>
                  <a:pt x="10163942" y="1476795"/>
                  <a:pt x="10188972" y="1491813"/>
                  <a:pt x="10211500" y="1511838"/>
                </a:cubicBezTo>
                <a:cubicBezTo>
                  <a:pt x="10296604" y="1591936"/>
                  <a:pt x="10296604" y="1594439"/>
                  <a:pt x="10206494" y="1664523"/>
                </a:cubicBezTo>
                <a:cubicBezTo>
                  <a:pt x="10181463" y="1684547"/>
                  <a:pt x="10163942" y="1704572"/>
                  <a:pt x="10151426" y="1732106"/>
                </a:cubicBezTo>
                <a:cubicBezTo>
                  <a:pt x="10128899" y="1782166"/>
                  <a:pt x="10128899" y="1822216"/>
                  <a:pt x="10208996" y="1847246"/>
                </a:cubicBezTo>
                <a:cubicBezTo>
                  <a:pt x="10266568" y="1864767"/>
                  <a:pt x="10296604" y="1884791"/>
                  <a:pt x="10299107" y="1939858"/>
                </a:cubicBezTo>
                <a:cubicBezTo>
                  <a:pt x="10299107" y="1987416"/>
                  <a:pt x="10306617" y="2017452"/>
                  <a:pt x="10244040" y="2037477"/>
                </a:cubicBezTo>
                <a:cubicBezTo>
                  <a:pt x="10193979" y="2054998"/>
                  <a:pt x="10178960" y="2090041"/>
                  <a:pt x="10183966" y="2130089"/>
                </a:cubicBezTo>
                <a:cubicBezTo>
                  <a:pt x="10193979" y="2230211"/>
                  <a:pt x="10126396" y="2287781"/>
                  <a:pt x="10013758" y="2335339"/>
                </a:cubicBezTo>
                <a:cubicBezTo>
                  <a:pt x="9908629" y="2377890"/>
                  <a:pt x="9813513" y="2437963"/>
                  <a:pt x="9715893" y="2493030"/>
                </a:cubicBezTo>
                <a:cubicBezTo>
                  <a:pt x="9605758" y="2553103"/>
                  <a:pt x="9480605" y="2590649"/>
                  <a:pt x="9347942" y="2623189"/>
                </a:cubicBezTo>
                <a:cubicBezTo>
                  <a:pt x="9370469" y="2665740"/>
                  <a:pt x="9453071" y="2640710"/>
                  <a:pt x="9460580" y="2700783"/>
                </a:cubicBezTo>
                <a:cubicBezTo>
                  <a:pt x="9255329" y="2753346"/>
                  <a:pt x="9060089" y="2833444"/>
                  <a:pt x="8827305" y="2855971"/>
                </a:cubicBezTo>
                <a:cubicBezTo>
                  <a:pt x="9015035" y="2843456"/>
                  <a:pt x="9182740" y="2908535"/>
                  <a:pt x="9360458" y="2926056"/>
                </a:cubicBezTo>
                <a:cubicBezTo>
                  <a:pt x="9377980" y="2961099"/>
                  <a:pt x="9337930" y="2951087"/>
                  <a:pt x="9322912" y="2958595"/>
                </a:cubicBezTo>
                <a:cubicBezTo>
                  <a:pt x="9307893" y="2963602"/>
                  <a:pt x="9287869" y="2966105"/>
                  <a:pt x="9285366" y="2991135"/>
                </a:cubicBezTo>
                <a:cubicBezTo>
                  <a:pt x="9370469" y="3023675"/>
                  <a:pt x="9478102" y="2998644"/>
                  <a:pt x="9565709" y="3033687"/>
                </a:cubicBezTo>
                <a:cubicBezTo>
                  <a:pt x="9543182" y="3083748"/>
                  <a:pt x="9468090" y="3056214"/>
                  <a:pt x="9435550" y="3096263"/>
                </a:cubicBezTo>
                <a:cubicBezTo>
                  <a:pt x="9518151" y="3101269"/>
                  <a:pt x="9593243" y="3103772"/>
                  <a:pt x="9668335" y="3113784"/>
                </a:cubicBezTo>
                <a:cubicBezTo>
                  <a:pt x="9725905" y="3121294"/>
                  <a:pt x="9740924" y="3163845"/>
                  <a:pt x="9700875" y="3193882"/>
                </a:cubicBezTo>
                <a:cubicBezTo>
                  <a:pt x="9665832" y="3221415"/>
                  <a:pt x="9613268" y="3223918"/>
                  <a:pt x="9565709" y="3236434"/>
                </a:cubicBezTo>
                <a:cubicBezTo>
                  <a:pt x="9232801" y="3319034"/>
                  <a:pt x="8882372" y="3351573"/>
                  <a:pt x="8529440" y="3364088"/>
                </a:cubicBezTo>
                <a:cubicBezTo>
                  <a:pt x="7961245" y="3386616"/>
                  <a:pt x="7393049" y="3394125"/>
                  <a:pt x="6827357" y="3419155"/>
                </a:cubicBezTo>
                <a:cubicBezTo>
                  <a:pt x="6481933" y="3434173"/>
                  <a:pt x="6136510" y="3456701"/>
                  <a:pt x="5788584" y="3456701"/>
                </a:cubicBezTo>
                <a:cubicBezTo>
                  <a:pt x="5415628" y="3456701"/>
                  <a:pt x="5042671" y="3464210"/>
                  <a:pt x="4669714" y="3411646"/>
                </a:cubicBezTo>
                <a:cubicBezTo>
                  <a:pt x="4479481" y="3384113"/>
                  <a:pt x="4279236" y="3396628"/>
                  <a:pt x="4086500" y="3376603"/>
                </a:cubicBezTo>
                <a:cubicBezTo>
                  <a:pt x="3793641" y="3346568"/>
                  <a:pt x="3500782" y="3306518"/>
                  <a:pt x="3210426" y="3256458"/>
                </a:cubicBezTo>
                <a:cubicBezTo>
                  <a:pt x="3117813" y="3241439"/>
                  <a:pt x="3007678" y="3231428"/>
                  <a:pt x="2937592" y="3166348"/>
                </a:cubicBezTo>
                <a:cubicBezTo>
                  <a:pt x="2824954" y="3211403"/>
                  <a:pt x="2757372" y="3131305"/>
                  <a:pt x="2669765" y="3106275"/>
                </a:cubicBezTo>
                <a:cubicBezTo>
                  <a:pt x="2634722" y="3096263"/>
                  <a:pt x="2592169" y="3081245"/>
                  <a:pt x="2597176" y="3048705"/>
                </a:cubicBezTo>
                <a:cubicBezTo>
                  <a:pt x="2604685" y="3006154"/>
                  <a:pt x="2654746" y="2978620"/>
                  <a:pt x="2702304" y="2986130"/>
                </a:cubicBezTo>
                <a:cubicBezTo>
                  <a:pt x="2849986" y="3011160"/>
                  <a:pt x="2985150" y="2948584"/>
                  <a:pt x="3137838" y="2956093"/>
                </a:cubicBezTo>
                <a:cubicBezTo>
                  <a:pt x="3005175" y="2933565"/>
                  <a:pt x="2872513" y="2908535"/>
                  <a:pt x="2739850" y="2886007"/>
                </a:cubicBezTo>
                <a:cubicBezTo>
                  <a:pt x="2940095" y="2863480"/>
                  <a:pt x="3132831" y="2896020"/>
                  <a:pt x="3328071" y="2913541"/>
                </a:cubicBezTo>
                <a:cubicBezTo>
                  <a:pt x="3390647" y="2921050"/>
                  <a:pt x="3485763" y="2968608"/>
                  <a:pt x="3503285" y="2898523"/>
                </a:cubicBezTo>
                <a:cubicBezTo>
                  <a:pt x="3513297" y="2850965"/>
                  <a:pt x="3410671" y="2850965"/>
                  <a:pt x="3350598" y="2838450"/>
                </a:cubicBezTo>
                <a:cubicBezTo>
                  <a:pt x="3090279" y="2785886"/>
                  <a:pt x="2824954" y="2758353"/>
                  <a:pt x="2562133" y="2725813"/>
                </a:cubicBezTo>
                <a:cubicBezTo>
                  <a:pt x="2537102" y="2723310"/>
                  <a:pt x="2504562" y="2725813"/>
                  <a:pt x="2487041" y="2715801"/>
                </a:cubicBezTo>
                <a:cubicBezTo>
                  <a:pt x="2354378" y="2633200"/>
                  <a:pt x="2184170" y="2608170"/>
                  <a:pt x="1998943" y="2548097"/>
                </a:cubicBezTo>
                <a:cubicBezTo>
                  <a:pt x="2116587" y="2515558"/>
                  <a:pt x="2196685" y="2575630"/>
                  <a:pt x="2294304" y="2560612"/>
                </a:cubicBezTo>
                <a:cubicBezTo>
                  <a:pt x="2196685" y="2498036"/>
                  <a:pt x="2079041" y="2488024"/>
                  <a:pt x="1978918" y="2455485"/>
                </a:cubicBezTo>
                <a:cubicBezTo>
                  <a:pt x="1906330" y="2430454"/>
                  <a:pt x="1635999" y="2357866"/>
                  <a:pt x="1595950" y="2335339"/>
                </a:cubicBezTo>
                <a:cubicBezTo>
                  <a:pt x="1473299" y="2267756"/>
                  <a:pt x="1315606" y="2237720"/>
                  <a:pt x="1215483" y="2145108"/>
                </a:cubicBezTo>
                <a:cubicBezTo>
                  <a:pt x="1145398" y="2080028"/>
                  <a:pt x="1025251" y="2095047"/>
                  <a:pt x="942649" y="2049992"/>
                </a:cubicBezTo>
                <a:cubicBezTo>
                  <a:pt x="912613" y="2004937"/>
                  <a:pt x="972686" y="1994925"/>
                  <a:pt x="992711" y="1969894"/>
                </a:cubicBezTo>
                <a:cubicBezTo>
                  <a:pt x="1020244" y="1939858"/>
                  <a:pt x="972686" y="1922337"/>
                  <a:pt x="960170" y="1884791"/>
                </a:cubicBezTo>
                <a:cubicBezTo>
                  <a:pt x="1117863" y="1922337"/>
                  <a:pt x="1268048" y="1944864"/>
                  <a:pt x="1448268" y="1957380"/>
                </a:cubicBezTo>
                <a:cubicBezTo>
                  <a:pt x="1390698" y="1897306"/>
                  <a:pt x="1318109" y="1927343"/>
                  <a:pt x="1270551" y="1904815"/>
                </a:cubicBezTo>
                <a:cubicBezTo>
                  <a:pt x="1238011" y="1889797"/>
                  <a:pt x="1190453" y="1884791"/>
                  <a:pt x="1200466" y="1849749"/>
                </a:cubicBezTo>
                <a:cubicBezTo>
                  <a:pt x="1207974" y="1822216"/>
                  <a:pt x="1248023" y="1824718"/>
                  <a:pt x="1278060" y="1827221"/>
                </a:cubicBezTo>
                <a:cubicBezTo>
                  <a:pt x="1393201" y="1834730"/>
                  <a:pt x="1503336" y="1834730"/>
                  <a:pt x="1615974" y="1764645"/>
                </a:cubicBezTo>
                <a:cubicBezTo>
                  <a:pt x="1338134" y="1669530"/>
                  <a:pt x="1015238" y="1717087"/>
                  <a:pt x="767434" y="1576917"/>
                </a:cubicBezTo>
                <a:cubicBezTo>
                  <a:pt x="802477" y="1531862"/>
                  <a:pt x="852539" y="1554390"/>
                  <a:pt x="890085" y="1559396"/>
                </a:cubicBezTo>
                <a:cubicBezTo>
                  <a:pt x="1132882" y="1591936"/>
                  <a:pt x="2003949" y="1514341"/>
                  <a:pt x="2129102" y="1556893"/>
                </a:cubicBezTo>
                <a:cubicBezTo>
                  <a:pt x="2204195" y="1584426"/>
                  <a:pt x="2286796" y="1594439"/>
                  <a:pt x="2369396" y="1576917"/>
                </a:cubicBezTo>
                <a:cubicBezTo>
                  <a:pt x="2469519" y="1554390"/>
                  <a:pt x="1881298" y="1519347"/>
                  <a:pt x="1746133" y="1421728"/>
                </a:cubicBezTo>
                <a:cubicBezTo>
                  <a:pt x="1678551" y="1374170"/>
                  <a:pt x="1082821" y="1146394"/>
                  <a:pt x="819999" y="1083817"/>
                </a:cubicBezTo>
                <a:cubicBezTo>
                  <a:pt x="857545" y="1041266"/>
                  <a:pt x="952662" y="1066296"/>
                  <a:pt x="940146" y="993707"/>
                </a:cubicBezTo>
                <a:cubicBezTo>
                  <a:pt x="794969" y="956162"/>
                  <a:pt x="627263" y="961168"/>
                  <a:pt x="459558" y="903598"/>
                </a:cubicBezTo>
                <a:cubicBezTo>
                  <a:pt x="537153" y="858543"/>
                  <a:pt x="622257" y="883573"/>
                  <a:pt x="699852" y="868556"/>
                </a:cubicBezTo>
                <a:cubicBezTo>
                  <a:pt x="657300" y="813489"/>
                  <a:pt x="582208" y="823500"/>
                  <a:pt x="522134" y="813489"/>
                </a:cubicBezTo>
                <a:cubicBezTo>
                  <a:pt x="464564" y="803476"/>
                  <a:pt x="349423" y="708360"/>
                  <a:pt x="374453" y="713367"/>
                </a:cubicBezTo>
                <a:cubicBezTo>
                  <a:pt x="607238" y="750912"/>
                  <a:pt x="842526" y="735895"/>
                  <a:pt x="1075312" y="773440"/>
                </a:cubicBezTo>
                <a:cubicBezTo>
                  <a:pt x="1152907" y="785955"/>
                  <a:pt x="1238011" y="810986"/>
                  <a:pt x="1275557" y="728385"/>
                </a:cubicBezTo>
                <a:cubicBezTo>
                  <a:pt x="1285569" y="703355"/>
                  <a:pt x="1278060" y="695846"/>
                  <a:pt x="1385692" y="725882"/>
                </a:cubicBezTo>
                <a:cubicBezTo>
                  <a:pt x="1425741" y="738397"/>
                  <a:pt x="1483311" y="750912"/>
                  <a:pt x="1525863" y="718373"/>
                </a:cubicBezTo>
                <a:cubicBezTo>
                  <a:pt x="1498330" y="678325"/>
                  <a:pt x="1445765" y="690839"/>
                  <a:pt x="1408219" y="680828"/>
                </a:cubicBezTo>
                <a:cubicBezTo>
                  <a:pt x="1305594" y="653294"/>
                  <a:pt x="922624" y="548166"/>
                  <a:pt x="825005" y="518129"/>
                </a:cubicBezTo>
                <a:cubicBezTo>
                  <a:pt x="619754" y="453051"/>
                  <a:pt x="492098" y="475578"/>
                  <a:pt x="286846" y="405492"/>
                </a:cubicBezTo>
                <a:cubicBezTo>
                  <a:pt x="356932" y="407995"/>
                  <a:pt x="336907" y="380462"/>
                  <a:pt x="406993" y="380462"/>
                </a:cubicBezTo>
                <a:cubicBezTo>
                  <a:pt x="437030" y="380462"/>
                  <a:pt x="472073" y="372954"/>
                  <a:pt x="472073" y="342917"/>
                </a:cubicBezTo>
                <a:cubicBezTo>
                  <a:pt x="472073" y="315384"/>
                  <a:pt x="104123" y="170207"/>
                  <a:pt x="156686" y="155188"/>
                </a:cubicBezTo>
                <a:cubicBezTo>
                  <a:pt x="301865" y="115140"/>
                  <a:pt x="667312" y="227777"/>
                  <a:pt x="579705" y="175213"/>
                </a:cubicBezTo>
                <a:cubicBezTo>
                  <a:pt x="447042" y="92613"/>
                  <a:pt x="427018" y="77594"/>
                  <a:pt x="326895" y="67583"/>
                </a:cubicBezTo>
                <a:cubicBezTo>
                  <a:pt x="296858" y="62576"/>
                  <a:pt x="244294" y="35043"/>
                  <a:pt x="181717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0FCF02-D644-4FFF-8BD5-EBFEDE92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517232"/>
            <a:ext cx="8928992" cy="1080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600" b="1" dirty="0"/>
              <a:t>Yenidoğanın </a:t>
            </a:r>
            <a:r>
              <a:rPr lang="en-US" sz="3600" b="1" dirty="0" err="1"/>
              <a:t>tenine</a:t>
            </a:r>
            <a:r>
              <a:rPr lang="en-US" sz="3600" b="1" dirty="0"/>
              <a:t> </a:t>
            </a:r>
            <a:r>
              <a:rPr lang="en-US" sz="3600" b="1" dirty="0" err="1"/>
              <a:t>ve</a:t>
            </a:r>
            <a:r>
              <a:rPr lang="en-US" sz="3600" b="1" dirty="0"/>
              <a:t> </a:t>
            </a:r>
            <a:r>
              <a:rPr lang="en-US" sz="3600" b="1" dirty="0" err="1"/>
              <a:t>ruhuna</a:t>
            </a:r>
            <a:r>
              <a:rPr lang="en-US" sz="3600" b="1" dirty="0"/>
              <a:t> </a:t>
            </a:r>
            <a:r>
              <a:rPr lang="en-US" sz="3600" b="1" dirty="0" err="1"/>
              <a:t>ebe</a:t>
            </a:r>
            <a:r>
              <a:rPr lang="en-US" sz="3600" b="1" dirty="0"/>
              <a:t> </a:t>
            </a:r>
            <a:r>
              <a:rPr lang="en-US" sz="3600" b="1" dirty="0" err="1"/>
              <a:t>dokunduysa</a:t>
            </a:r>
            <a:r>
              <a:rPr lang="tr-TR" sz="3600" b="1" dirty="0"/>
              <a:t>…</a:t>
            </a:r>
            <a:r>
              <a:rPr lang="en-US" sz="3600" b="1" dirty="0"/>
              <a:t>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F1DC339-EDAE-4F42-AE96-1C01663D6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79" b="1"/>
          <a:stretch/>
        </p:blipFill>
        <p:spPr>
          <a:xfrm>
            <a:off x="20" y="10"/>
            <a:ext cx="9143980" cy="53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172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162E69-F476-269D-A428-03E50785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836712"/>
            <a:ext cx="7886700" cy="1325563"/>
          </a:xfrm>
        </p:spPr>
        <p:txBody>
          <a:bodyPr>
            <a:normAutofit/>
          </a:bodyPr>
          <a:lstStyle/>
          <a:p>
            <a:r>
              <a:rPr lang="tr-TR" dirty="0"/>
              <a:t>Yenidoğanda ağrı ve ağrı yönetimine ilişkin daha fazla bilgilenmek isteyenlere </a:t>
            </a:r>
            <a:r>
              <a:rPr lang="tr-TR" dirty="0">
                <a:sym typeface="Wingdings" panose="05000000000000000000" pitchFamily="2" charset="2"/>
              </a:rPr>
              <a:t> 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6B222EB-92CB-6D7C-9FAE-729E3FB65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80927"/>
            <a:ext cx="7886700" cy="3396035"/>
          </a:xfrm>
        </p:spPr>
        <p:txBody>
          <a:bodyPr/>
          <a:lstStyle/>
          <a:p>
            <a:r>
              <a:rPr lang="tr-TR" dirty="0">
                <a:hlinkClick r:id="rId2"/>
              </a:rPr>
              <a:t>http://www.neonatology.org.tr/wp-content/uploads/2022/01/Yenidogan-Doneminde-Agri-ve-Tedavisi-Rehberi-2021-Guncellemesi.pdf</a:t>
            </a:r>
            <a:r>
              <a:rPr lang="tr-TR" dirty="0"/>
              <a:t> 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>
                <a:hlinkClick r:id="rId3"/>
              </a:rPr>
              <a:t>https://youtu.be/hzoqEOkzmUk?feature=shared</a:t>
            </a:r>
            <a:endParaRPr lang="tr-TR" dirty="0"/>
          </a:p>
          <a:p>
            <a:endParaRPr lang="tr-TR" dirty="0"/>
          </a:p>
          <a:p>
            <a:endParaRPr lang="tr-TR" dirty="0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https://www.youtube.com/live/t6l9kxTfxNU?feature=shared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16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220080"/>
              </p:ext>
            </p:extLst>
          </p:nvPr>
        </p:nvGraphicFramePr>
        <p:xfrm>
          <a:off x="107504" y="188640"/>
          <a:ext cx="8912510" cy="6523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6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6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tr-TR" sz="3600" dirty="0"/>
                        <a:t>Yanlış Bilinenler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3600" dirty="0"/>
                        <a:t>Doğru Olanlar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1569">
                <a:tc>
                  <a:txBody>
                    <a:bodyPr/>
                    <a:lstStyle/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*Yenidoğanlar ağrı duymaz</a:t>
                      </a:r>
                    </a:p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*Ebeler bebeğin görünümüne  veya aktivitesine bakarak, ağrısını doğru olarak tahmin edebilir</a:t>
                      </a:r>
                    </a:p>
                    <a:p>
                      <a:endParaRPr kumimoji="0" lang="tr-TR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*Aktivitesini veya uykusunu sürdüren yenidoğanın ağrısı yoktur</a:t>
                      </a:r>
                    </a:p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*Narkotik analjezikler, yan etkilerinden dolayı yenidoğanlarda kullanılmaz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*Yenidoğanlar ağrı duyar  </a:t>
                      </a:r>
                    </a:p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*Ebeler, bebeklerin ağrısını tam tahmin edemeyebilirler</a:t>
                      </a:r>
                    </a:p>
                    <a:p>
                      <a:endParaRPr kumimoji="0" lang="tr-TR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tr-TR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tr-TR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*Bazı yenidoğanlar aşırı ağrıdan dolayı uyuyabilir</a:t>
                      </a:r>
                    </a:p>
                    <a:p>
                      <a:endParaRPr kumimoji="0" lang="tr-TR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tr-TR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*Çok düşük doğum ağırlıklı bebeklerde de narkotik analjezikler kullanılabilir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297820"/>
              </p:ext>
            </p:extLst>
          </p:nvPr>
        </p:nvGraphicFramePr>
        <p:xfrm>
          <a:off x="107504" y="116632"/>
          <a:ext cx="8784976" cy="662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76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3600" dirty="0"/>
                        <a:t>Yanlış Bilinenler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3600" dirty="0"/>
                        <a:t>Doğru Olanlar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7042">
                <a:tc>
                  <a:txBody>
                    <a:bodyPr/>
                    <a:lstStyle/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*Ağrı çekmenin bebeğe bir zararı olmaz</a:t>
                      </a:r>
                    </a:p>
                    <a:p>
                      <a:endParaRPr kumimoji="0" lang="tr-TR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tr-TR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*Bebekler ağrıya yetişkinlerden daha iyi dayanır</a:t>
                      </a:r>
                    </a:p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tr-TR" sz="2800" dirty="0"/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*Yenidoğanlarda ağrı ile birilikte siyanoz ve bradikardi gelişebilir.</a:t>
                      </a:r>
                    </a:p>
                    <a:p>
                      <a:endParaRPr kumimoji="0" lang="tr-TR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*Ağrıya dayanma yaşla birlikte artar</a:t>
                      </a:r>
                    </a:p>
                    <a:p>
                      <a:r>
                        <a:rPr kumimoji="0" lang="tr-T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1266</Words>
  <Application>Microsoft Office PowerPoint</Application>
  <PresentationFormat>Ekran Gösterisi (4:3)</PresentationFormat>
  <Paragraphs>308</Paragraphs>
  <Slides>71</Slides>
  <Notes>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71</vt:i4>
      </vt:variant>
    </vt:vector>
  </HeadingPairs>
  <TitlesOfParts>
    <vt:vector size="76" baseType="lpstr">
      <vt:lpstr>Arial</vt:lpstr>
      <vt:lpstr>Avenir Next LT Pro</vt:lpstr>
      <vt:lpstr>Calibri</vt:lpstr>
      <vt:lpstr>Calibri Light</vt:lpstr>
      <vt:lpstr>Office Teması</vt:lpstr>
      <vt:lpstr>PowerPoint Sunusu</vt:lpstr>
      <vt:lpstr>Hedefler</vt:lpstr>
      <vt:lpstr>PowerPoint Sunusu</vt:lpstr>
      <vt:lpstr>Ağrı</vt:lpstr>
      <vt:lpstr>Ağrısız bir yaşam sürmek her yenidoğanın hakkıdır</vt:lpstr>
      <vt:lpstr>Yenidoğana ağrısız bir yaşam sunmak yenidoğana temas eden her ebenin sorumluluğudur</vt:lpstr>
      <vt:lpstr>Yenidoğanda ağrıya ilişkin doğru bilinen yanlışlar</vt:lpstr>
      <vt:lpstr>PowerPoint Sunusu</vt:lpstr>
      <vt:lpstr>PowerPoint Sunusu</vt:lpstr>
      <vt:lpstr>PowerPoint Sunusu</vt:lpstr>
      <vt:lpstr>Yeni doğanın ağrısı</vt:lpstr>
      <vt:lpstr>Yenidoğanda Ağrının Nedenleri Nelerdir?</vt:lpstr>
      <vt:lpstr>PowerPoint Sunusu</vt:lpstr>
      <vt:lpstr>Yenidoğanda Ağrının Etkileri</vt:lpstr>
      <vt:lpstr>Kısa Dönem Etkileri</vt:lpstr>
      <vt:lpstr>PowerPoint Sunusu</vt:lpstr>
      <vt:lpstr>Uzun Dönem Etkileri </vt:lpstr>
      <vt:lpstr>PowerPoint Sunusu</vt:lpstr>
      <vt:lpstr>Yenidoğanda Ağrının Belirti ve Bulguları</vt:lpstr>
      <vt:lpstr>PowerPoint Sunusu</vt:lpstr>
      <vt:lpstr>PowerPoint Sunusu</vt:lpstr>
      <vt:lpstr>Ağrılı yüz görünümü</vt:lpstr>
      <vt:lpstr>PowerPoint Sunusu</vt:lpstr>
      <vt:lpstr>PowerPoint Sunusu</vt:lpstr>
      <vt:lpstr>PowerPoint Sunusu</vt:lpstr>
      <vt:lpstr>Yenidoğanda Ağrının  Yönetilmesi</vt:lpstr>
      <vt:lpstr>Ağrıyı Belirlemek/Değerlendirmek</vt:lpstr>
      <vt:lpstr>Ağrı ölçüm araçları</vt:lpstr>
      <vt:lpstr>Postoperatif Yenidoğan Ağrı Ölçeği </vt:lpstr>
      <vt:lpstr>PowerPoint Sunusu</vt:lpstr>
      <vt:lpstr>Prematüre Bebek Ağrı Profili</vt:lpstr>
      <vt:lpstr>PowerPoint Sunusu</vt:lpstr>
      <vt:lpstr>Yenidoğan Bebek Ağrı Ölçeği </vt:lpstr>
      <vt:lpstr>PowerPoint Sunusu</vt:lpstr>
      <vt:lpstr>N-PASS (Neonatal Pain Agitation and Sedation Scale</vt:lpstr>
      <vt:lpstr>PowerPoint Sunusu</vt:lpstr>
      <vt:lpstr>PowerPoint Sunusu</vt:lpstr>
      <vt:lpstr>Yenidoğanda Ağrı Yönetiminde Temel İlkeler</vt:lpstr>
      <vt:lpstr>Ebeveynlerle işbirliği yapılmalı</vt:lpstr>
      <vt:lpstr>Ağrıyı Azaltmak/Gidermek</vt:lpstr>
      <vt:lpstr>Nonfarmakolojik yöntemler</vt:lpstr>
      <vt:lpstr>PowerPoint Sunusu</vt:lpstr>
      <vt:lpstr>PowerPoint Sunusu</vt:lpstr>
      <vt:lpstr>Kanguru bakımı</vt:lpstr>
      <vt:lpstr>Kucaklama</vt:lpstr>
      <vt:lpstr>Anne sütü verme (meme emme)</vt:lpstr>
      <vt:lpstr>Emzik verilmesi</vt:lpstr>
      <vt:lpstr>Pozisyon değiştirme</vt:lpstr>
      <vt:lpstr>Cenin pozisyonu</vt:lpstr>
      <vt:lpstr>PowerPoint Sunusu</vt:lpstr>
      <vt:lpstr>Müzik</vt:lpstr>
      <vt:lpstr>Masaj</vt:lpstr>
      <vt:lpstr>Çevresel uyaranların azaltılması</vt:lpstr>
      <vt:lpstr>Emziği %12 - %24 lük sukroza batırıp vermek</vt:lpstr>
      <vt:lpstr>Farmakolojik Yöntemler</vt:lpstr>
      <vt:lpstr>Opioid olmayan analjezikler</vt:lpstr>
      <vt:lpstr>Topikal anestetikler</vt:lpstr>
      <vt:lpstr>Narkotik analjezikler</vt:lpstr>
      <vt:lpstr>Yenidoğanda Ağrı Yönetiminde Ebe Olarak Dikkat Edeceğimiz Genel Noktalar </vt:lpstr>
      <vt:lpstr>PowerPoint Sunusu</vt:lpstr>
      <vt:lpstr>Yenidoğan ve yakınlarının merkezde olduğu multidisipliner ekip yaklaşımı gerekir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Yenidoğanda ağrıyı gidermeye yönelik uygulamalara ilişkin video</vt:lpstr>
      <vt:lpstr>PowerPoint Sunusu</vt:lpstr>
      <vt:lpstr>Yenidoğanın tenine ve ruhuna ebe dokunduysa… </vt:lpstr>
      <vt:lpstr>Yenidoğanda ağrı ve ağrı yönetimine ilişkin daha fazla bilgilenmek isteyenlere 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SEMA BİÇER</dc:creator>
  <cp:lastModifiedBy>semabicer@gmail.com</cp:lastModifiedBy>
  <cp:revision>22</cp:revision>
  <dcterms:created xsi:type="dcterms:W3CDTF">2019-10-09T12:26:48Z</dcterms:created>
  <dcterms:modified xsi:type="dcterms:W3CDTF">2023-10-26T04:57:48Z</dcterms:modified>
</cp:coreProperties>
</file>